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9" r:id="rId1"/>
  </p:sldMasterIdLst>
  <p:notesMasterIdLst>
    <p:notesMasterId r:id="rId26"/>
  </p:notesMasterIdLst>
  <p:handoutMasterIdLst>
    <p:handoutMasterId r:id="rId27"/>
  </p:handoutMasterIdLst>
  <p:sldIdLst>
    <p:sldId id="261" r:id="rId2"/>
    <p:sldId id="262" r:id="rId3"/>
    <p:sldId id="264" r:id="rId4"/>
    <p:sldId id="263" r:id="rId5"/>
    <p:sldId id="268" r:id="rId6"/>
    <p:sldId id="265" r:id="rId7"/>
    <p:sldId id="266" r:id="rId8"/>
    <p:sldId id="267" r:id="rId9"/>
    <p:sldId id="269" r:id="rId10"/>
    <p:sldId id="270" r:id="rId11"/>
    <p:sldId id="271" r:id="rId12"/>
    <p:sldId id="274" r:id="rId13"/>
    <p:sldId id="275" r:id="rId14"/>
    <p:sldId id="273" r:id="rId15"/>
    <p:sldId id="272" r:id="rId16"/>
    <p:sldId id="276" r:id="rId17"/>
    <p:sldId id="278" r:id="rId18"/>
    <p:sldId id="277" r:id="rId19"/>
    <p:sldId id="280" r:id="rId20"/>
    <p:sldId id="279" r:id="rId21"/>
    <p:sldId id="283" r:id="rId22"/>
    <p:sldId id="281" r:id="rId23"/>
    <p:sldId id="282" r:id="rId24"/>
    <p:sldId id="284" r:id="rId25"/>
  </p:sldIdLst>
  <p:sldSz cx="9144000" cy="6858000" type="screen4x3"/>
  <p:notesSz cx="6858000" cy="9144000"/>
  <p:defaultTextStyle>
    <a:defPPr>
      <a:defRPr lang="es-ES"/>
    </a:defPPr>
    <a:lvl1pPr algn="l" rtl="0" fontAlgn="base">
      <a:spcBef>
        <a:spcPct val="0"/>
      </a:spcBef>
      <a:spcAft>
        <a:spcPct val="0"/>
      </a:spcAft>
      <a:defRPr sz="3600" kern="1200">
        <a:solidFill>
          <a:schemeClr val="tx1"/>
        </a:solidFill>
        <a:latin typeface="Times New Roman" pitchFamily="18" charset="0"/>
        <a:ea typeface="+mn-ea"/>
        <a:cs typeface="Arial" charset="0"/>
      </a:defRPr>
    </a:lvl1pPr>
    <a:lvl2pPr marL="457200" algn="l" rtl="0" fontAlgn="base">
      <a:spcBef>
        <a:spcPct val="0"/>
      </a:spcBef>
      <a:spcAft>
        <a:spcPct val="0"/>
      </a:spcAft>
      <a:defRPr sz="3600" kern="1200">
        <a:solidFill>
          <a:schemeClr val="tx1"/>
        </a:solidFill>
        <a:latin typeface="Times New Roman" pitchFamily="18" charset="0"/>
        <a:ea typeface="+mn-ea"/>
        <a:cs typeface="Arial" charset="0"/>
      </a:defRPr>
    </a:lvl2pPr>
    <a:lvl3pPr marL="914400" algn="l" rtl="0" fontAlgn="base">
      <a:spcBef>
        <a:spcPct val="0"/>
      </a:spcBef>
      <a:spcAft>
        <a:spcPct val="0"/>
      </a:spcAft>
      <a:defRPr sz="3600" kern="1200">
        <a:solidFill>
          <a:schemeClr val="tx1"/>
        </a:solidFill>
        <a:latin typeface="Times New Roman" pitchFamily="18" charset="0"/>
        <a:ea typeface="+mn-ea"/>
        <a:cs typeface="Arial" charset="0"/>
      </a:defRPr>
    </a:lvl3pPr>
    <a:lvl4pPr marL="1371600" algn="l" rtl="0" fontAlgn="base">
      <a:spcBef>
        <a:spcPct val="0"/>
      </a:spcBef>
      <a:spcAft>
        <a:spcPct val="0"/>
      </a:spcAft>
      <a:defRPr sz="3600" kern="1200">
        <a:solidFill>
          <a:schemeClr val="tx1"/>
        </a:solidFill>
        <a:latin typeface="Times New Roman" pitchFamily="18" charset="0"/>
        <a:ea typeface="+mn-ea"/>
        <a:cs typeface="Arial" charset="0"/>
      </a:defRPr>
    </a:lvl4pPr>
    <a:lvl5pPr marL="1828800" algn="l" rtl="0" fontAlgn="base">
      <a:spcBef>
        <a:spcPct val="0"/>
      </a:spcBef>
      <a:spcAft>
        <a:spcPct val="0"/>
      </a:spcAft>
      <a:defRPr sz="3600" kern="1200">
        <a:solidFill>
          <a:schemeClr val="tx1"/>
        </a:solidFill>
        <a:latin typeface="Times New Roman" pitchFamily="18" charset="0"/>
        <a:ea typeface="+mn-ea"/>
        <a:cs typeface="Arial" charset="0"/>
      </a:defRPr>
    </a:lvl5pPr>
    <a:lvl6pPr marL="2286000" algn="l" defTabSz="914400" rtl="0" eaLnBrk="1" latinLnBrk="0" hangingPunct="1">
      <a:defRPr sz="3600" kern="1200">
        <a:solidFill>
          <a:schemeClr val="tx1"/>
        </a:solidFill>
        <a:latin typeface="Times New Roman" pitchFamily="18" charset="0"/>
        <a:ea typeface="+mn-ea"/>
        <a:cs typeface="Arial" charset="0"/>
      </a:defRPr>
    </a:lvl6pPr>
    <a:lvl7pPr marL="2743200" algn="l" defTabSz="914400" rtl="0" eaLnBrk="1" latinLnBrk="0" hangingPunct="1">
      <a:defRPr sz="3600" kern="1200">
        <a:solidFill>
          <a:schemeClr val="tx1"/>
        </a:solidFill>
        <a:latin typeface="Times New Roman" pitchFamily="18" charset="0"/>
        <a:ea typeface="+mn-ea"/>
        <a:cs typeface="Arial" charset="0"/>
      </a:defRPr>
    </a:lvl7pPr>
    <a:lvl8pPr marL="3200400" algn="l" defTabSz="914400" rtl="0" eaLnBrk="1" latinLnBrk="0" hangingPunct="1">
      <a:defRPr sz="3600" kern="1200">
        <a:solidFill>
          <a:schemeClr val="tx1"/>
        </a:solidFill>
        <a:latin typeface="Times New Roman" pitchFamily="18" charset="0"/>
        <a:ea typeface="+mn-ea"/>
        <a:cs typeface="Arial" charset="0"/>
      </a:defRPr>
    </a:lvl8pPr>
    <a:lvl9pPr marL="3657600" algn="l" defTabSz="914400" rtl="0" eaLnBrk="1" latinLnBrk="0" hangingPunct="1">
      <a:defRPr sz="3600" kern="1200">
        <a:solidFill>
          <a:schemeClr val="tx1"/>
        </a:solidFill>
        <a:latin typeface="Times New Roman" pitchFamily="18"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clrMru>
    <a:srgbClr val="FF0000"/>
    <a:srgbClr val="0000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26423" autoAdjust="0"/>
    <p:restoredTop sz="90929"/>
  </p:normalViewPr>
  <p:slideViewPr>
    <p:cSldViewPr>
      <p:cViewPr>
        <p:scale>
          <a:sx n="78" d="100"/>
          <a:sy n="78" d="100"/>
        </p:scale>
        <p:origin x="-654" y="-72"/>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handoutMaster" Target="handoutMasters/handoutMaster1.xml"/><Relationship Id="rId30" Type="http://schemas.openxmlformats.org/officeDocument/2006/relationships/theme" Target="theme/theme1.xml"/></Relationships>
</file>

<file path=ppt/diagrams/colors1.xml><?xml version="1.0" encoding="utf-8"?>
<dgm:colorsDef xmlns:dgm="http://schemas.openxmlformats.org/drawingml/2006/diagram" xmlns:a="http://schemas.openxmlformats.org/drawingml/2006/main" uniqueId="urn:microsoft.com/office/officeart/2005/8/colors/accent4_2">
  <dgm:title val=""/>
  <dgm:desc val=""/>
  <dgm:catLst>
    <dgm:cat type="accent4" pri="11200"/>
  </dgm:catLst>
  <dgm:styleLbl name="node0">
    <dgm:fillClrLst meth="repeat">
      <a:schemeClr val="accent4"/>
    </dgm:fillClrLst>
    <dgm:linClrLst meth="repeat">
      <a:schemeClr val="lt1"/>
    </dgm:linClrLst>
    <dgm:effectClrLst/>
    <dgm:txLinClrLst/>
    <dgm:txFillClrLst/>
    <dgm:txEffectClrLst/>
  </dgm:styleLbl>
  <dgm:styleLbl name="node1">
    <dgm:fillClrLst meth="repeat">
      <a:schemeClr val="accent4"/>
    </dgm:fillClrLst>
    <dgm:linClrLst meth="repeat">
      <a:schemeClr val="lt1"/>
    </dgm:linClrLst>
    <dgm:effectClrLst/>
    <dgm:txLinClrLst/>
    <dgm:txFillClrLst/>
    <dgm:txEffectClrLst/>
  </dgm:styleLbl>
  <dgm:styleLbl name="alignNode1">
    <dgm:fillClrLst meth="repeat">
      <a:schemeClr val="accent4"/>
    </dgm:fillClrLst>
    <dgm:linClrLst meth="repeat">
      <a:schemeClr val="accent4"/>
    </dgm:linClrLst>
    <dgm:effectClrLst/>
    <dgm:txLinClrLst/>
    <dgm:txFillClrLst/>
    <dgm:txEffectClrLst/>
  </dgm:styleLbl>
  <dgm:styleLbl name="lnNode1">
    <dgm:fillClrLst meth="repeat">
      <a:schemeClr val="accent4"/>
    </dgm:fillClrLst>
    <dgm:linClrLst meth="repeat">
      <a:schemeClr val="lt1"/>
    </dgm:linClrLst>
    <dgm:effectClrLst/>
    <dgm:txLinClrLst/>
    <dgm:txFillClrLst/>
    <dgm:txEffectClrLst/>
  </dgm:styleLbl>
  <dgm:styleLbl name="vennNode1">
    <dgm:fillClrLst meth="repeat">
      <a:schemeClr val="accent4">
        <a:alpha val="50000"/>
      </a:schemeClr>
    </dgm:fillClrLst>
    <dgm:linClrLst meth="repeat">
      <a:schemeClr val="lt1"/>
    </dgm:linClrLst>
    <dgm:effectClrLst/>
    <dgm:txLinClrLst/>
    <dgm:txFillClrLst/>
    <dgm:txEffectClrLst/>
  </dgm:styleLbl>
  <dgm:styleLbl name="node2">
    <dgm:fillClrLst meth="repeat">
      <a:schemeClr val="accent4"/>
    </dgm:fillClrLst>
    <dgm:linClrLst meth="repeat">
      <a:schemeClr val="lt1"/>
    </dgm:linClrLst>
    <dgm:effectClrLst/>
    <dgm:txLinClrLst/>
    <dgm:txFillClrLst/>
    <dgm:txEffectClrLst/>
  </dgm:styleLbl>
  <dgm:styleLbl name="node3">
    <dgm:fillClrLst meth="repeat">
      <a:schemeClr val="accent4"/>
    </dgm:fillClrLst>
    <dgm:linClrLst meth="repeat">
      <a:schemeClr val="lt1"/>
    </dgm:linClrLst>
    <dgm:effectClrLst/>
    <dgm:txLinClrLst/>
    <dgm:txFillClrLst/>
    <dgm:txEffectClrLst/>
  </dgm:styleLbl>
  <dgm:styleLbl name="node4">
    <dgm:fillClrLst meth="repeat">
      <a:schemeClr val="accent4"/>
    </dgm:fillClrLst>
    <dgm:linClrLst meth="repeat">
      <a:schemeClr val="lt1"/>
    </dgm:linClrLst>
    <dgm:effectClrLst/>
    <dgm:txLinClrLst/>
    <dgm:txFillClrLst/>
    <dgm:txEffectClrLst/>
  </dgm:styleLbl>
  <dgm:styleLbl name="fgImgPlace1">
    <dgm:fillClrLst meth="repeat">
      <a:schemeClr val="accent4">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4">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4">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4">
        <a:tint val="60000"/>
      </a:schemeClr>
    </dgm:fillClrLst>
    <dgm:linClrLst meth="repeat">
      <a:schemeClr val="accent4">
        <a:tint val="60000"/>
      </a:schemeClr>
    </dgm:linClrLst>
    <dgm:effectClrLst/>
    <dgm:txLinClrLst/>
    <dgm:txFillClrLst/>
    <dgm:txEffectClrLst/>
  </dgm:styleLbl>
  <dgm:styleLbl name="fgSibTrans2D1">
    <dgm:fillClrLst meth="repeat">
      <a:schemeClr val="accent4">
        <a:tint val="60000"/>
      </a:schemeClr>
    </dgm:fillClrLst>
    <dgm:linClrLst meth="repeat">
      <a:schemeClr val="accent4">
        <a:tint val="60000"/>
      </a:schemeClr>
    </dgm:linClrLst>
    <dgm:effectClrLst/>
    <dgm:txLinClrLst/>
    <dgm:txFillClrLst/>
    <dgm:txEffectClrLst/>
  </dgm:styleLbl>
  <dgm:styleLbl name="bgSibTrans2D1">
    <dgm:fillClrLst meth="repeat">
      <a:schemeClr val="accent4">
        <a:tint val="60000"/>
      </a:schemeClr>
    </dgm:fillClrLst>
    <dgm:linClrLst meth="repeat">
      <a:schemeClr val="accent4">
        <a:tint val="60000"/>
      </a:schemeClr>
    </dgm:linClrLst>
    <dgm:effectClrLst/>
    <dgm:txLinClrLst/>
    <dgm:txFillClrLst/>
    <dgm:txEffectClrLst/>
  </dgm:styleLbl>
  <dgm:styleLbl name="sibTrans1D1">
    <dgm:fillClrLst meth="repeat">
      <a:schemeClr val="accent4"/>
    </dgm:fillClrLst>
    <dgm:linClrLst meth="repeat">
      <a:schemeClr val="accent4"/>
    </dgm:linClrLst>
    <dgm:effectClrLst/>
    <dgm:txLinClrLst/>
    <dgm:txFillClrLst meth="repeat">
      <a:schemeClr val="tx1"/>
    </dgm:txFillClrLst>
    <dgm:txEffectClrLst/>
  </dgm:styleLbl>
  <dgm:styleLbl name="callout">
    <dgm:fillClrLst meth="repeat">
      <a:schemeClr val="accent4"/>
    </dgm:fillClrLst>
    <dgm:linClrLst meth="repeat">
      <a:schemeClr val="accent4">
        <a:tint val="50000"/>
      </a:schemeClr>
    </dgm:linClrLst>
    <dgm:effectClrLst/>
    <dgm:txLinClrLst/>
    <dgm:txFillClrLst meth="repeat">
      <a:schemeClr val="tx1"/>
    </dgm:txFillClrLst>
    <dgm:txEffectClrLst/>
  </dgm:styleLbl>
  <dgm:styleLbl name="asst0">
    <dgm:fillClrLst meth="repeat">
      <a:schemeClr val="accent4"/>
    </dgm:fillClrLst>
    <dgm:linClrLst meth="repeat">
      <a:schemeClr val="lt1"/>
    </dgm:linClrLst>
    <dgm:effectClrLst/>
    <dgm:txLinClrLst/>
    <dgm:txFillClrLst/>
    <dgm:txEffectClrLst/>
  </dgm:styleLbl>
  <dgm:styleLbl name="asst1">
    <dgm:fillClrLst meth="repeat">
      <a:schemeClr val="accent4"/>
    </dgm:fillClrLst>
    <dgm:linClrLst meth="repeat">
      <a:schemeClr val="lt1"/>
    </dgm:linClrLst>
    <dgm:effectClrLst/>
    <dgm:txLinClrLst/>
    <dgm:txFillClrLst/>
    <dgm:txEffectClrLst/>
  </dgm:styleLbl>
  <dgm:styleLbl name="asst2">
    <dgm:fillClrLst meth="repeat">
      <a:schemeClr val="accent4"/>
    </dgm:fillClrLst>
    <dgm:linClrLst meth="repeat">
      <a:schemeClr val="lt1"/>
    </dgm:linClrLst>
    <dgm:effectClrLst/>
    <dgm:txLinClrLst/>
    <dgm:txFillClrLst/>
    <dgm:txEffectClrLst/>
  </dgm:styleLbl>
  <dgm:styleLbl name="asst3">
    <dgm:fillClrLst meth="repeat">
      <a:schemeClr val="accent4"/>
    </dgm:fillClrLst>
    <dgm:linClrLst meth="repeat">
      <a:schemeClr val="lt1"/>
    </dgm:linClrLst>
    <dgm:effectClrLst/>
    <dgm:txLinClrLst/>
    <dgm:txFillClrLst/>
    <dgm:txEffectClrLst/>
  </dgm:styleLbl>
  <dgm:styleLbl name="asst4">
    <dgm:fillClrLst meth="repeat">
      <a:schemeClr val="accent4"/>
    </dgm:fillClrLst>
    <dgm:linClrLst meth="repeat">
      <a:schemeClr val="lt1"/>
    </dgm:linClrLst>
    <dgm:effectClrLst/>
    <dgm:txLinClrLst/>
    <dgm:txFillClrLst/>
    <dgm:txEffectClrLst/>
  </dgm:styleLbl>
  <dgm:styleLbl name="parChTrans2D1">
    <dgm:fillClrLst meth="repeat">
      <a:schemeClr val="accent4">
        <a:tint val="60000"/>
      </a:schemeClr>
    </dgm:fillClrLst>
    <dgm:linClrLst meth="repeat">
      <a:schemeClr val="accent4">
        <a:tint val="60000"/>
      </a:schemeClr>
    </dgm:linClrLst>
    <dgm:effectClrLst/>
    <dgm:txLinClrLst/>
    <dgm:txFillClrLst meth="repeat">
      <a:schemeClr val="lt1"/>
    </dgm:txFillClrLst>
    <dgm:txEffectClrLst/>
  </dgm:styleLbl>
  <dgm:styleLbl name="parChTrans2D2">
    <dgm:fillClrLst meth="repeat">
      <a:schemeClr val="accent4"/>
    </dgm:fillClrLst>
    <dgm:linClrLst meth="repeat">
      <a:schemeClr val="accent4"/>
    </dgm:linClrLst>
    <dgm:effectClrLst/>
    <dgm:txLinClrLst/>
    <dgm:txFillClrLst meth="repeat">
      <a:schemeClr val="lt1"/>
    </dgm:txFillClrLst>
    <dgm:txEffectClrLst/>
  </dgm:styleLbl>
  <dgm:styleLbl name="parChTrans2D3">
    <dgm:fillClrLst meth="repeat">
      <a:schemeClr val="accent4"/>
    </dgm:fillClrLst>
    <dgm:linClrLst meth="repeat">
      <a:schemeClr val="accent4"/>
    </dgm:linClrLst>
    <dgm:effectClrLst/>
    <dgm:txLinClrLst/>
    <dgm:txFillClrLst meth="repeat">
      <a:schemeClr val="lt1"/>
    </dgm:txFillClrLst>
    <dgm:txEffectClrLst/>
  </dgm:styleLbl>
  <dgm:styleLbl name="parChTrans2D4">
    <dgm:fillClrLst meth="repeat">
      <a:schemeClr val="accent4"/>
    </dgm:fillClrLst>
    <dgm:linClrLst meth="repeat">
      <a:schemeClr val="accent4"/>
    </dgm:linClrLst>
    <dgm:effectClrLst/>
    <dgm:txLinClrLst/>
    <dgm:txFillClrLst meth="repeat">
      <a:schemeClr val="lt1"/>
    </dgm:txFillClrLst>
    <dgm:txEffectClrLst/>
  </dgm:styleLbl>
  <dgm:styleLbl name="parChTrans1D1">
    <dgm:fillClrLst meth="repeat">
      <a:schemeClr val="accent4"/>
    </dgm:fillClrLst>
    <dgm:linClrLst meth="repeat">
      <a:schemeClr val="accent4">
        <a:shade val="60000"/>
      </a:schemeClr>
    </dgm:linClrLst>
    <dgm:effectClrLst/>
    <dgm:txLinClrLst/>
    <dgm:txFillClrLst meth="repeat">
      <a:schemeClr val="tx1"/>
    </dgm:txFillClrLst>
    <dgm:txEffectClrLst/>
  </dgm:styleLbl>
  <dgm:styleLbl name="parChTrans1D2">
    <dgm:fillClrLst meth="repeat">
      <a:schemeClr val="accent4"/>
    </dgm:fillClrLst>
    <dgm:linClrLst meth="repeat">
      <a:schemeClr val="accent4">
        <a:shade val="60000"/>
      </a:schemeClr>
    </dgm:linClrLst>
    <dgm:effectClrLst/>
    <dgm:txLinClrLst/>
    <dgm:txFillClrLst meth="repeat">
      <a:schemeClr val="tx1"/>
    </dgm:txFillClrLst>
    <dgm:txEffectClrLst/>
  </dgm:styleLbl>
  <dgm:styleLbl name="parChTrans1D3">
    <dgm:fillClrLst meth="repeat">
      <a:schemeClr val="accent4"/>
    </dgm:fillClrLst>
    <dgm:linClrLst meth="repeat">
      <a:schemeClr val="accent4">
        <a:shade val="80000"/>
      </a:schemeClr>
    </dgm:linClrLst>
    <dgm:effectClrLst/>
    <dgm:txLinClrLst/>
    <dgm:txFillClrLst meth="repeat">
      <a:schemeClr val="tx1"/>
    </dgm:txFillClrLst>
    <dgm:txEffectClrLst/>
  </dgm:styleLbl>
  <dgm:styleLbl name="parChTrans1D4">
    <dgm:fillClrLst meth="repeat">
      <a:schemeClr val="accent4"/>
    </dgm:fillClrLst>
    <dgm:linClrLst meth="repeat">
      <a:schemeClr val="accent4">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4"/>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4"/>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4"/>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4"/>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4"/>
    </dgm:linClrLst>
    <dgm:effectClrLst/>
    <dgm:txLinClrLst/>
    <dgm:txFillClrLst meth="repeat">
      <a:schemeClr val="dk1"/>
    </dgm:txFillClrLst>
    <dgm:txEffectClrLst/>
  </dgm:styleLbl>
  <dgm:styleLbl name="solidFgAcc1">
    <dgm:fillClrLst meth="repeat">
      <a:schemeClr val="lt1"/>
    </dgm:fillClrLst>
    <dgm:linClrLst meth="repeat">
      <a:schemeClr val="accent4"/>
    </dgm:linClrLst>
    <dgm:effectClrLst/>
    <dgm:txLinClrLst/>
    <dgm:txFillClrLst meth="repeat">
      <a:schemeClr val="dk1"/>
    </dgm:txFillClrLst>
    <dgm:txEffectClrLst/>
  </dgm:styleLbl>
  <dgm:styleLbl name="solidAlignAcc1">
    <dgm:fillClrLst meth="repeat">
      <a:schemeClr val="lt1"/>
    </dgm:fillClrLst>
    <dgm:linClrLst meth="repeat">
      <a:schemeClr val="accent4"/>
    </dgm:linClrLst>
    <dgm:effectClrLst/>
    <dgm:txLinClrLst/>
    <dgm:txFillClrLst meth="repeat">
      <a:schemeClr val="dk1"/>
    </dgm:txFillClrLst>
    <dgm:txEffectClrLst/>
  </dgm:styleLbl>
  <dgm:styleLbl name="solidBgAcc1">
    <dgm:fillClrLst meth="repeat">
      <a:schemeClr val="lt1"/>
    </dgm:fillClrLst>
    <dgm:linClrLst meth="repeat">
      <a:schemeClr val="accent4"/>
    </dgm:linClrLst>
    <dgm:effectClrLst/>
    <dgm:txLinClrLst/>
    <dgm:txFillClrLst meth="repeat">
      <a:schemeClr val="dk1"/>
    </dgm:txFillClrLst>
    <dgm:txEffectClrLst/>
  </dgm:styleLbl>
  <dgm:styleLbl name="fgAccFollowNode1">
    <dgm:fillClrLst meth="repeat">
      <a:schemeClr val="accent4">
        <a:alpha val="90000"/>
        <a:tint val="40000"/>
      </a:schemeClr>
    </dgm:fillClrLst>
    <dgm:linClrLst meth="repeat">
      <a:schemeClr val="accent4">
        <a:alpha val="90000"/>
        <a:tint val="40000"/>
      </a:schemeClr>
    </dgm:linClrLst>
    <dgm:effectClrLst/>
    <dgm:txLinClrLst/>
    <dgm:txFillClrLst meth="repeat">
      <a:schemeClr val="dk1"/>
    </dgm:txFillClrLst>
    <dgm:txEffectClrLst/>
  </dgm:styleLbl>
  <dgm:styleLbl name="alignAccFollowNode1">
    <dgm:fillClrLst meth="repeat">
      <a:schemeClr val="accent4">
        <a:alpha val="90000"/>
        <a:tint val="40000"/>
      </a:schemeClr>
    </dgm:fillClrLst>
    <dgm:linClrLst meth="repeat">
      <a:schemeClr val="accent4">
        <a:alpha val="90000"/>
        <a:tint val="40000"/>
      </a:schemeClr>
    </dgm:linClrLst>
    <dgm:effectClrLst/>
    <dgm:txLinClrLst/>
    <dgm:txFillClrLst meth="repeat">
      <a:schemeClr val="dk1"/>
    </dgm:txFillClrLst>
    <dgm:txEffectClrLst/>
  </dgm:styleLbl>
  <dgm:styleLbl name="bgAccFollowNode1">
    <dgm:fillClrLst meth="repeat">
      <a:schemeClr val="accent4">
        <a:alpha val="90000"/>
        <a:tint val="40000"/>
      </a:schemeClr>
    </dgm:fillClrLst>
    <dgm:linClrLst meth="repeat">
      <a:schemeClr val="accent4">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4"/>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4"/>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4"/>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4"/>
    </dgm:linClrLst>
    <dgm:effectClrLst/>
    <dgm:txLinClrLst/>
    <dgm:txFillClrLst meth="repeat">
      <a:schemeClr val="dk1"/>
    </dgm:txFillClrLst>
    <dgm:txEffectClrLst/>
  </dgm:styleLbl>
  <dgm:styleLbl name="bgShp">
    <dgm:fillClrLst meth="repeat">
      <a:schemeClr val="accent4">
        <a:tint val="40000"/>
      </a:schemeClr>
    </dgm:fillClrLst>
    <dgm:linClrLst meth="repeat">
      <a:schemeClr val="accent4"/>
    </dgm:linClrLst>
    <dgm:effectClrLst/>
    <dgm:txLinClrLst/>
    <dgm:txFillClrLst meth="repeat">
      <a:schemeClr val="dk1"/>
    </dgm:txFillClrLst>
    <dgm:txEffectClrLst/>
  </dgm:styleLbl>
  <dgm:styleLbl name="dkBgShp">
    <dgm:fillClrLst meth="repeat">
      <a:schemeClr val="accent4">
        <a:shade val="80000"/>
      </a:schemeClr>
    </dgm:fillClrLst>
    <dgm:linClrLst meth="repeat">
      <a:schemeClr val="accent4"/>
    </dgm:linClrLst>
    <dgm:effectClrLst/>
    <dgm:txLinClrLst/>
    <dgm:txFillClrLst meth="repeat">
      <a:schemeClr val="lt1"/>
    </dgm:txFillClrLst>
    <dgm:txEffectClrLst/>
  </dgm:styleLbl>
  <dgm:styleLbl name="trBgShp">
    <dgm:fillClrLst meth="repeat">
      <a:schemeClr val="accent4">
        <a:tint val="50000"/>
        <a:alpha val="40000"/>
      </a:schemeClr>
    </dgm:fillClrLst>
    <dgm:linClrLst meth="repeat">
      <a:schemeClr val="accent4"/>
    </dgm:linClrLst>
    <dgm:effectClrLst/>
    <dgm:txLinClrLst/>
    <dgm:txFillClrLst meth="repeat">
      <a:schemeClr val="lt1"/>
    </dgm:txFillClrLst>
    <dgm:txEffectClrLst/>
  </dgm:styleLbl>
  <dgm:styleLbl name="fgShp">
    <dgm:fillClrLst meth="repeat">
      <a:schemeClr val="accent4">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D401D18A-F8FE-402D-A8DA-66A8B6389888}" type="doc">
      <dgm:prSet loTypeId="urn:microsoft.com/office/officeart/2005/8/layout/list1" loCatId="list" qsTypeId="urn:microsoft.com/office/officeart/2009/2/quickstyle/3d8" qsCatId="3D" csTypeId="urn:microsoft.com/office/officeart/2005/8/colors/accent4_2" csCatId="accent4" phldr="1"/>
      <dgm:spPr/>
      <dgm:t>
        <a:bodyPr/>
        <a:lstStyle/>
        <a:p>
          <a:endParaRPr lang="es-ES"/>
        </a:p>
      </dgm:t>
    </dgm:pt>
    <dgm:pt modelId="{6A920D18-5D1D-41E3-96A7-3561D0F445B7}">
      <dgm:prSet phldrT="[Texto]"/>
      <dgm:spPr/>
      <dgm:t>
        <a:bodyPr/>
        <a:lstStyle/>
        <a:p>
          <a:r>
            <a:rPr lang="es-ES" dirty="0" smtClean="0"/>
            <a:t>Estrategia</a:t>
          </a:r>
          <a:endParaRPr lang="es-ES" dirty="0"/>
        </a:p>
      </dgm:t>
    </dgm:pt>
    <dgm:pt modelId="{2189A5DA-F0B9-4BB2-BD08-A56528821247}" type="parTrans" cxnId="{7089133B-3E6C-4A98-9DBA-A5BA8CD61E68}">
      <dgm:prSet/>
      <dgm:spPr/>
      <dgm:t>
        <a:bodyPr/>
        <a:lstStyle/>
        <a:p>
          <a:endParaRPr lang="es-ES"/>
        </a:p>
      </dgm:t>
    </dgm:pt>
    <dgm:pt modelId="{E3DCED30-E364-4465-AB3E-CE26C8CDA86E}" type="sibTrans" cxnId="{7089133B-3E6C-4A98-9DBA-A5BA8CD61E68}">
      <dgm:prSet/>
      <dgm:spPr/>
      <dgm:t>
        <a:bodyPr/>
        <a:lstStyle/>
        <a:p>
          <a:endParaRPr lang="es-ES"/>
        </a:p>
      </dgm:t>
    </dgm:pt>
    <dgm:pt modelId="{A3823864-DE97-4E8D-A20E-92E8FBD2DFBF}">
      <dgm:prSet phldrT="[Texto]"/>
      <dgm:spPr/>
      <dgm:t>
        <a:bodyPr/>
        <a:lstStyle/>
        <a:p>
          <a:r>
            <a:rPr lang="es-ES" dirty="0" smtClean="0"/>
            <a:t>Operatividad</a:t>
          </a:r>
          <a:endParaRPr lang="es-ES" dirty="0"/>
        </a:p>
      </dgm:t>
    </dgm:pt>
    <dgm:pt modelId="{AD7A9B50-1500-4BAF-BF72-E1C467B5B0EC}" type="parTrans" cxnId="{A1E228BD-F3CD-4861-A072-61AE6B4A0E5D}">
      <dgm:prSet/>
      <dgm:spPr/>
      <dgm:t>
        <a:bodyPr/>
        <a:lstStyle/>
        <a:p>
          <a:endParaRPr lang="es-ES"/>
        </a:p>
      </dgm:t>
    </dgm:pt>
    <dgm:pt modelId="{9880CEA8-9F2A-4145-B43C-33E7D7862597}" type="sibTrans" cxnId="{A1E228BD-F3CD-4861-A072-61AE6B4A0E5D}">
      <dgm:prSet/>
      <dgm:spPr/>
      <dgm:t>
        <a:bodyPr/>
        <a:lstStyle/>
        <a:p>
          <a:endParaRPr lang="es-ES"/>
        </a:p>
      </dgm:t>
    </dgm:pt>
    <dgm:pt modelId="{AD09095D-4480-4270-A5BF-2B85124DC016}">
      <dgm:prSet phldrT="[Texto]"/>
      <dgm:spPr/>
      <dgm:t>
        <a:bodyPr/>
        <a:lstStyle/>
        <a:p>
          <a:r>
            <a:rPr lang="es-ES" dirty="0" smtClean="0"/>
            <a:t>Instalación física</a:t>
          </a:r>
        </a:p>
      </dgm:t>
    </dgm:pt>
    <dgm:pt modelId="{F4248CB9-1C35-43A4-A8DA-1D9302E68E0A}" type="parTrans" cxnId="{378F5AE4-0226-4A0F-A954-5C9B3BB7A5FC}">
      <dgm:prSet/>
      <dgm:spPr/>
      <dgm:t>
        <a:bodyPr/>
        <a:lstStyle/>
        <a:p>
          <a:endParaRPr lang="es-ES"/>
        </a:p>
      </dgm:t>
    </dgm:pt>
    <dgm:pt modelId="{D5052EC0-7690-4D29-A26F-4FB51470287C}" type="sibTrans" cxnId="{378F5AE4-0226-4A0F-A954-5C9B3BB7A5FC}">
      <dgm:prSet/>
      <dgm:spPr/>
      <dgm:t>
        <a:bodyPr/>
        <a:lstStyle/>
        <a:p>
          <a:endParaRPr lang="es-ES"/>
        </a:p>
      </dgm:t>
    </dgm:pt>
    <dgm:pt modelId="{0E323143-3F46-4879-893F-B5BBACEBCF48}">
      <dgm:prSet phldrT="[Texto]"/>
      <dgm:spPr/>
      <dgm:t>
        <a:bodyPr/>
        <a:lstStyle/>
        <a:p>
          <a:r>
            <a:rPr lang="es-ES" dirty="0" smtClean="0"/>
            <a:t>De la ubicación física</a:t>
          </a:r>
        </a:p>
      </dgm:t>
    </dgm:pt>
    <dgm:pt modelId="{2FA5E320-F7F9-44EE-A2D4-EA38632CDD07}" type="parTrans" cxnId="{E7366C32-7931-43B8-AE16-DCF18CB18E11}">
      <dgm:prSet/>
      <dgm:spPr/>
    </dgm:pt>
    <dgm:pt modelId="{12302165-694B-418A-87B5-C14274C821E8}" type="sibTrans" cxnId="{E7366C32-7931-43B8-AE16-DCF18CB18E11}">
      <dgm:prSet/>
      <dgm:spPr/>
    </dgm:pt>
    <dgm:pt modelId="{D92E87C1-4C4E-4968-9945-59A10DF65857}">
      <dgm:prSet phldrT="[Texto]"/>
      <dgm:spPr/>
      <dgm:t>
        <a:bodyPr/>
        <a:lstStyle/>
        <a:p>
          <a:r>
            <a:rPr lang="es-ES" dirty="0" smtClean="0"/>
            <a:t>De recursos</a:t>
          </a:r>
        </a:p>
      </dgm:t>
    </dgm:pt>
    <dgm:pt modelId="{E0B96B4D-073F-4439-A75E-AF22BD5A9863}" type="parTrans" cxnId="{F6B112FE-5B97-4649-8F26-8B57388B48AC}">
      <dgm:prSet/>
      <dgm:spPr/>
    </dgm:pt>
    <dgm:pt modelId="{9E8D1F6D-25A3-4406-B898-0DB51D8423DA}" type="sibTrans" cxnId="{F6B112FE-5B97-4649-8F26-8B57388B48AC}">
      <dgm:prSet/>
      <dgm:spPr/>
    </dgm:pt>
    <dgm:pt modelId="{A93B728C-7CB6-4A35-9E78-563A95C9CCC0}">
      <dgm:prSet phldrT="[Texto]"/>
      <dgm:spPr/>
      <dgm:t>
        <a:bodyPr/>
        <a:lstStyle/>
        <a:p>
          <a:r>
            <a:rPr lang="es-ES" dirty="0" smtClean="0"/>
            <a:t>De personal</a:t>
          </a:r>
        </a:p>
      </dgm:t>
    </dgm:pt>
    <dgm:pt modelId="{90CB60EB-2C24-4757-9EBC-3E51E36ECC35}" type="parTrans" cxnId="{752AC603-6486-4033-891B-82EDFA353901}">
      <dgm:prSet/>
      <dgm:spPr/>
    </dgm:pt>
    <dgm:pt modelId="{B693B9C2-F280-4C90-AC50-A52CF1B59CBC}" type="sibTrans" cxnId="{752AC603-6486-4033-891B-82EDFA353901}">
      <dgm:prSet/>
      <dgm:spPr/>
    </dgm:pt>
    <dgm:pt modelId="{946A7E03-D917-4271-B014-32560B72FEC4}" type="pres">
      <dgm:prSet presAssocID="{D401D18A-F8FE-402D-A8DA-66A8B6389888}" presName="linear" presStyleCnt="0">
        <dgm:presLayoutVars>
          <dgm:dir/>
          <dgm:animLvl val="lvl"/>
          <dgm:resizeHandles val="exact"/>
        </dgm:presLayoutVars>
      </dgm:prSet>
      <dgm:spPr/>
      <dgm:t>
        <a:bodyPr/>
        <a:lstStyle/>
        <a:p>
          <a:endParaRPr lang="es-ES"/>
        </a:p>
      </dgm:t>
    </dgm:pt>
    <dgm:pt modelId="{42B43933-F500-4AE9-9F32-DB5B0106A645}" type="pres">
      <dgm:prSet presAssocID="{6A920D18-5D1D-41E3-96A7-3561D0F445B7}" presName="parentLin" presStyleCnt="0"/>
      <dgm:spPr/>
    </dgm:pt>
    <dgm:pt modelId="{25F8474C-CCCB-4B50-A607-A88E6497C6F3}" type="pres">
      <dgm:prSet presAssocID="{6A920D18-5D1D-41E3-96A7-3561D0F445B7}" presName="parentLeftMargin" presStyleLbl="node1" presStyleIdx="0" presStyleCnt="6"/>
      <dgm:spPr/>
      <dgm:t>
        <a:bodyPr/>
        <a:lstStyle/>
        <a:p>
          <a:endParaRPr lang="es-ES"/>
        </a:p>
      </dgm:t>
    </dgm:pt>
    <dgm:pt modelId="{B6D3B7FF-F33C-4F2B-AABD-42D15185DDBC}" type="pres">
      <dgm:prSet presAssocID="{6A920D18-5D1D-41E3-96A7-3561D0F445B7}" presName="parentText" presStyleLbl="node1" presStyleIdx="0" presStyleCnt="6">
        <dgm:presLayoutVars>
          <dgm:chMax val="0"/>
          <dgm:bulletEnabled val="1"/>
        </dgm:presLayoutVars>
      </dgm:prSet>
      <dgm:spPr/>
      <dgm:t>
        <a:bodyPr/>
        <a:lstStyle/>
        <a:p>
          <a:endParaRPr lang="es-ES"/>
        </a:p>
      </dgm:t>
    </dgm:pt>
    <dgm:pt modelId="{E96EEAF6-8E78-4D2C-93CD-7DEE641B8E87}" type="pres">
      <dgm:prSet presAssocID="{6A920D18-5D1D-41E3-96A7-3561D0F445B7}" presName="negativeSpace" presStyleCnt="0"/>
      <dgm:spPr/>
    </dgm:pt>
    <dgm:pt modelId="{64EE0993-62C8-4A7C-9B0F-36F6949D5949}" type="pres">
      <dgm:prSet presAssocID="{6A920D18-5D1D-41E3-96A7-3561D0F445B7}" presName="childText" presStyleLbl="conFgAcc1" presStyleIdx="0" presStyleCnt="6">
        <dgm:presLayoutVars>
          <dgm:bulletEnabled val="1"/>
        </dgm:presLayoutVars>
      </dgm:prSet>
      <dgm:spPr/>
    </dgm:pt>
    <dgm:pt modelId="{B262A86C-998F-49EE-9449-4A6BAF80A89B}" type="pres">
      <dgm:prSet presAssocID="{E3DCED30-E364-4465-AB3E-CE26C8CDA86E}" presName="spaceBetweenRectangles" presStyleCnt="0"/>
      <dgm:spPr/>
    </dgm:pt>
    <dgm:pt modelId="{F7A64455-69E6-44D9-B320-FF5F620D5F69}" type="pres">
      <dgm:prSet presAssocID="{A3823864-DE97-4E8D-A20E-92E8FBD2DFBF}" presName="parentLin" presStyleCnt="0"/>
      <dgm:spPr/>
    </dgm:pt>
    <dgm:pt modelId="{B8B4F28F-9583-4FBE-B91D-E73454749EEE}" type="pres">
      <dgm:prSet presAssocID="{A3823864-DE97-4E8D-A20E-92E8FBD2DFBF}" presName="parentLeftMargin" presStyleLbl="node1" presStyleIdx="0" presStyleCnt="6"/>
      <dgm:spPr/>
      <dgm:t>
        <a:bodyPr/>
        <a:lstStyle/>
        <a:p>
          <a:endParaRPr lang="es-ES"/>
        </a:p>
      </dgm:t>
    </dgm:pt>
    <dgm:pt modelId="{53237D02-ED9B-472E-82A8-C42EC676C522}" type="pres">
      <dgm:prSet presAssocID="{A3823864-DE97-4E8D-A20E-92E8FBD2DFBF}" presName="parentText" presStyleLbl="node1" presStyleIdx="1" presStyleCnt="6">
        <dgm:presLayoutVars>
          <dgm:chMax val="0"/>
          <dgm:bulletEnabled val="1"/>
        </dgm:presLayoutVars>
      </dgm:prSet>
      <dgm:spPr/>
      <dgm:t>
        <a:bodyPr/>
        <a:lstStyle/>
        <a:p>
          <a:endParaRPr lang="es-ES"/>
        </a:p>
      </dgm:t>
    </dgm:pt>
    <dgm:pt modelId="{5480EF6F-B968-43E1-BF4C-664B901C7AB7}" type="pres">
      <dgm:prSet presAssocID="{A3823864-DE97-4E8D-A20E-92E8FBD2DFBF}" presName="negativeSpace" presStyleCnt="0"/>
      <dgm:spPr/>
    </dgm:pt>
    <dgm:pt modelId="{0989BD87-C056-4E2F-A64E-9670EF2FB3DF}" type="pres">
      <dgm:prSet presAssocID="{A3823864-DE97-4E8D-A20E-92E8FBD2DFBF}" presName="childText" presStyleLbl="conFgAcc1" presStyleIdx="1" presStyleCnt="6">
        <dgm:presLayoutVars>
          <dgm:bulletEnabled val="1"/>
        </dgm:presLayoutVars>
      </dgm:prSet>
      <dgm:spPr/>
    </dgm:pt>
    <dgm:pt modelId="{7529754F-2FA1-48D4-A8E3-EE5C512D4D9E}" type="pres">
      <dgm:prSet presAssocID="{9880CEA8-9F2A-4145-B43C-33E7D7862597}" presName="spaceBetweenRectangles" presStyleCnt="0"/>
      <dgm:spPr/>
    </dgm:pt>
    <dgm:pt modelId="{704284FA-830B-42EF-9BD1-696EDE1E8E24}" type="pres">
      <dgm:prSet presAssocID="{AD09095D-4480-4270-A5BF-2B85124DC016}" presName="parentLin" presStyleCnt="0"/>
      <dgm:spPr/>
    </dgm:pt>
    <dgm:pt modelId="{7F76FFAD-61F7-4379-AD8B-6F84418F9441}" type="pres">
      <dgm:prSet presAssocID="{AD09095D-4480-4270-A5BF-2B85124DC016}" presName="parentLeftMargin" presStyleLbl="node1" presStyleIdx="1" presStyleCnt="6"/>
      <dgm:spPr/>
      <dgm:t>
        <a:bodyPr/>
        <a:lstStyle/>
        <a:p>
          <a:endParaRPr lang="es-ES"/>
        </a:p>
      </dgm:t>
    </dgm:pt>
    <dgm:pt modelId="{68E68AC9-3C2D-49BA-9C5C-1656F31CBC25}" type="pres">
      <dgm:prSet presAssocID="{AD09095D-4480-4270-A5BF-2B85124DC016}" presName="parentText" presStyleLbl="node1" presStyleIdx="2" presStyleCnt="6">
        <dgm:presLayoutVars>
          <dgm:chMax val="0"/>
          <dgm:bulletEnabled val="1"/>
        </dgm:presLayoutVars>
      </dgm:prSet>
      <dgm:spPr/>
      <dgm:t>
        <a:bodyPr/>
        <a:lstStyle/>
        <a:p>
          <a:endParaRPr lang="es-ES"/>
        </a:p>
      </dgm:t>
    </dgm:pt>
    <dgm:pt modelId="{9EE83722-4395-451B-8E28-8EE60670FED8}" type="pres">
      <dgm:prSet presAssocID="{AD09095D-4480-4270-A5BF-2B85124DC016}" presName="negativeSpace" presStyleCnt="0"/>
      <dgm:spPr/>
    </dgm:pt>
    <dgm:pt modelId="{9E774A42-826C-464B-9DF8-2870B4DBF6CB}" type="pres">
      <dgm:prSet presAssocID="{AD09095D-4480-4270-A5BF-2B85124DC016}" presName="childText" presStyleLbl="conFgAcc1" presStyleIdx="2" presStyleCnt="6">
        <dgm:presLayoutVars>
          <dgm:bulletEnabled val="1"/>
        </dgm:presLayoutVars>
      </dgm:prSet>
      <dgm:spPr/>
    </dgm:pt>
    <dgm:pt modelId="{3A77AF1A-6687-4034-BD8C-C1FAB885FF12}" type="pres">
      <dgm:prSet presAssocID="{D5052EC0-7690-4D29-A26F-4FB51470287C}" presName="spaceBetweenRectangles" presStyleCnt="0"/>
      <dgm:spPr/>
    </dgm:pt>
    <dgm:pt modelId="{BE8186C8-1752-4EAE-A28D-0D1769220EE2}" type="pres">
      <dgm:prSet presAssocID="{D92E87C1-4C4E-4968-9945-59A10DF65857}" presName="parentLin" presStyleCnt="0"/>
      <dgm:spPr/>
    </dgm:pt>
    <dgm:pt modelId="{90057630-54E4-45C1-B9E0-61C6BC37925E}" type="pres">
      <dgm:prSet presAssocID="{D92E87C1-4C4E-4968-9945-59A10DF65857}" presName="parentLeftMargin" presStyleLbl="node1" presStyleIdx="2" presStyleCnt="6"/>
      <dgm:spPr/>
      <dgm:t>
        <a:bodyPr/>
        <a:lstStyle/>
        <a:p>
          <a:endParaRPr lang="es-ES"/>
        </a:p>
      </dgm:t>
    </dgm:pt>
    <dgm:pt modelId="{9E254E85-E19D-4451-A28E-5EB1EBDBE85E}" type="pres">
      <dgm:prSet presAssocID="{D92E87C1-4C4E-4968-9945-59A10DF65857}" presName="parentText" presStyleLbl="node1" presStyleIdx="3" presStyleCnt="6">
        <dgm:presLayoutVars>
          <dgm:chMax val="0"/>
          <dgm:bulletEnabled val="1"/>
        </dgm:presLayoutVars>
      </dgm:prSet>
      <dgm:spPr/>
      <dgm:t>
        <a:bodyPr/>
        <a:lstStyle/>
        <a:p>
          <a:endParaRPr lang="es-ES"/>
        </a:p>
      </dgm:t>
    </dgm:pt>
    <dgm:pt modelId="{DD1CC00F-287E-450D-951F-E4B0F328A456}" type="pres">
      <dgm:prSet presAssocID="{D92E87C1-4C4E-4968-9945-59A10DF65857}" presName="negativeSpace" presStyleCnt="0"/>
      <dgm:spPr/>
    </dgm:pt>
    <dgm:pt modelId="{940BBB9D-510F-4BA5-9927-9DD1DEBEF5D0}" type="pres">
      <dgm:prSet presAssocID="{D92E87C1-4C4E-4968-9945-59A10DF65857}" presName="childText" presStyleLbl="conFgAcc1" presStyleIdx="3" presStyleCnt="6">
        <dgm:presLayoutVars>
          <dgm:bulletEnabled val="1"/>
        </dgm:presLayoutVars>
      </dgm:prSet>
      <dgm:spPr/>
    </dgm:pt>
    <dgm:pt modelId="{786ABA1D-110A-4171-AE47-A5EFBD1E0BCD}" type="pres">
      <dgm:prSet presAssocID="{9E8D1F6D-25A3-4406-B898-0DB51D8423DA}" presName="spaceBetweenRectangles" presStyleCnt="0"/>
      <dgm:spPr/>
    </dgm:pt>
    <dgm:pt modelId="{1559D6A1-2A8B-418F-8EBF-0C347245146A}" type="pres">
      <dgm:prSet presAssocID="{A93B728C-7CB6-4A35-9E78-563A95C9CCC0}" presName="parentLin" presStyleCnt="0"/>
      <dgm:spPr/>
    </dgm:pt>
    <dgm:pt modelId="{A49FC611-7D35-44FF-A5E2-FB13718F5F60}" type="pres">
      <dgm:prSet presAssocID="{A93B728C-7CB6-4A35-9E78-563A95C9CCC0}" presName="parentLeftMargin" presStyleLbl="node1" presStyleIdx="3" presStyleCnt="6"/>
      <dgm:spPr/>
      <dgm:t>
        <a:bodyPr/>
        <a:lstStyle/>
        <a:p>
          <a:endParaRPr lang="es-ES"/>
        </a:p>
      </dgm:t>
    </dgm:pt>
    <dgm:pt modelId="{D3D7B239-4BB0-4BF2-8CE4-C5AB23E69564}" type="pres">
      <dgm:prSet presAssocID="{A93B728C-7CB6-4A35-9E78-563A95C9CCC0}" presName="parentText" presStyleLbl="node1" presStyleIdx="4" presStyleCnt="6">
        <dgm:presLayoutVars>
          <dgm:chMax val="0"/>
          <dgm:bulletEnabled val="1"/>
        </dgm:presLayoutVars>
      </dgm:prSet>
      <dgm:spPr/>
      <dgm:t>
        <a:bodyPr/>
        <a:lstStyle/>
        <a:p>
          <a:endParaRPr lang="es-ES"/>
        </a:p>
      </dgm:t>
    </dgm:pt>
    <dgm:pt modelId="{302889B3-11A9-4F2D-AA08-4EF02976B9FC}" type="pres">
      <dgm:prSet presAssocID="{A93B728C-7CB6-4A35-9E78-563A95C9CCC0}" presName="negativeSpace" presStyleCnt="0"/>
      <dgm:spPr/>
    </dgm:pt>
    <dgm:pt modelId="{582545A0-2A36-46A4-B45C-0AF6211D1748}" type="pres">
      <dgm:prSet presAssocID="{A93B728C-7CB6-4A35-9E78-563A95C9CCC0}" presName="childText" presStyleLbl="conFgAcc1" presStyleIdx="4" presStyleCnt="6">
        <dgm:presLayoutVars>
          <dgm:bulletEnabled val="1"/>
        </dgm:presLayoutVars>
      </dgm:prSet>
      <dgm:spPr/>
    </dgm:pt>
    <dgm:pt modelId="{54DAA0DB-2266-4D1F-B47B-911537C8A7CA}" type="pres">
      <dgm:prSet presAssocID="{B693B9C2-F280-4C90-AC50-A52CF1B59CBC}" presName="spaceBetweenRectangles" presStyleCnt="0"/>
      <dgm:spPr/>
    </dgm:pt>
    <dgm:pt modelId="{75C211B6-246A-4CA7-ADE0-D492ACD08173}" type="pres">
      <dgm:prSet presAssocID="{0E323143-3F46-4879-893F-B5BBACEBCF48}" presName="parentLin" presStyleCnt="0"/>
      <dgm:spPr/>
    </dgm:pt>
    <dgm:pt modelId="{70FF085B-1ACD-4E3C-BA86-156D742EE753}" type="pres">
      <dgm:prSet presAssocID="{0E323143-3F46-4879-893F-B5BBACEBCF48}" presName="parentLeftMargin" presStyleLbl="node1" presStyleIdx="4" presStyleCnt="6"/>
      <dgm:spPr/>
      <dgm:t>
        <a:bodyPr/>
        <a:lstStyle/>
        <a:p>
          <a:endParaRPr lang="es-ES"/>
        </a:p>
      </dgm:t>
    </dgm:pt>
    <dgm:pt modelId="{9230BDF6-DFE8-47EA-835C-EDA06B7C2D0A}" type="pres">
      <dgm:prSet presAssocID="{0E323143-3F46-4879-893F-B5BBACEBCF48}" presName="parentText" presStyleLbl="node1" presStyleIdx="5" presStyleCnt="6">
        <dgm:presLayoutVars>
          <dgm:chMax val="0"/>
          <dgm:bulletEnabled val="1"/>
        </dgm:presLayoutVars>
      </dgm:prSet>
      <dgm:spPr/>
      <dgm:t>
        <a:bodyPr/>
        <a:lstStyle/>
        <a:p>
          <a:endParaRPr lang="es-ES"/>
        </a:p>
      </dgm:t>
    </dgm:pt>
    <dgm:pt modelId="{D5B952F7-0681-44B2-8987-AC6723BC2363}" type="pres">
      <dgm:prSet presAssocID="{0E323143-3F46-4879-893F-B5BBACEBCF48}" presName="negativeSpace" presStyleCnt="0"/>
      <dgm:spPr/>
    </dgm:pt>
    <dgm:pt modelId="{F37FCCAE-6905-4D52-A067-8519752DF5FB}" type="pres">
      <dgm:prSet presAssocID="{0E323143-3F46-4879-893F-B5BBACEBCF48}" presName="childText" presStyleLbl="conFgAcc1" presStyleIdx="5" presStyleCnt="6">
        <dgm:presLayoutVars>
          <dgm:bulletEnabled val="1"/>
        </dgm:presLayoutVars>
      </dgm:prSet>
      <dgm:spPr/>
    </dgm:pt>
  </dgm:ptLst>
  <dgm:cxnLst>
    <dgm:cxn modelId="{BC80C9A3-4947-417E-9BC7-7E361C42859F}" type="presOf" srcId="{AD09095D-4480-4270-A5BF-2B85124DC016}" destId="{68E68AC9-3C2D-49BA-9C5C-1656F31CBC25}" srcOrd="1" destOrd="0" presId="urn:microsoft.com/office/officeart/2005/8/layout/list1"/>
    <dgm:cxn modelId="{EBF8438D-C2F4-4EE4-801D-F90855D2863D}" type="presOf" srcId="{A3823864-DE97-4E8D-A20E-92E8FBD2DFBF}" destId="{B8B4F28F-9583-4FBE-B91D-E73454749EEE}" srcOrd="0" destOrd="0" presId="urn:microsoft.com/office/officeart/2005/8/layout/list1"/>
    <dgm:cxn modelId="{E7366C32-7931-43B8-AE16-DCF18CB18E11}" srcId="{D401D18A-F8FE-402D-A8DA-66A8B6389888}" destId="{0E323143-3F46-4879-893F-B5BBACEBCF48}" srcOrd="5" destOrd="0" parTransId="{2FA5E320-F7F9-44EE-A2D4-EA38632CDD07}" sibTransId="{12302165-694B-418A-87B5-C14274C821E8}"/>
    <dgm:cxn modelId="{752AC603-6486-4033-891B-82EDFA353901}" srcId="{D401D18A-F8FE-402D-A8DA-66A8B6389888}" destId="{A93B728C-7CB6-4A35-9E78-563A95C9CCC0}" srcOrd="4" destOrd="0" parTransId="{90CB60EB-2C24-4757-9EBC-3E51E36ECC35}" sibTransId="{B693B9C2-F280-4C90-AC50-A52CF1B59CBC}"/>
    <dgm:cxn modelId="{72FEA4E7-E249-42F3-9CAA-796E9446E59E}" type="presOf" srcId="{6A920D18-5D1D-41E3-96A7-3561D0F445B7}" destId="{B6D3B7FF-F33C-4F2B-AABD-42D15185DDBC}" srcOrd="1" destOrd="0" presId="urn:microsoft.com/office/officeart/2005/8/layout/list1"/>
    <dgm:cxn modelId="{17769A23-2358-4B33-B601-949E5884DE4D}" type="presOf" srcId="{D401D18A-F8FE-402D-A8DA-66A8B6389888}" destId="{946A7E03-D917-4271-B014-32560B72FEC4}" srcOrd="0" destOrd="0" presId="urn:microsoft.com/office/officeart/2005/8/layout/list1"/>
    <dgm:cxn modelId="{7D9B0114-DF79-4FA5-A384-C287206502B3}" type="presOf" srcId="{D92E87C1-4C4E-4968-9945-59A10DF65857}" destId="{9E254E85-E19D-4451-A28E-5EB1EBDBE85E}" srcOrd="1" destOrd="0" presId="urn:microsoft.com/office/officeart/2005/8/layout/list1"/>
    <dgm:cxn modelId="{A6E73BB3-EA7B-4C02-8006-D9B8B9BA2453}" type="presOf" srcId="{6A920D18-5D1D-41E3-96A7-3561D0F445B7}" destId="{25F8474C-CCCB-4B50-A607-A88E6497C6F3}" srcOrd="0" destOrd="0" presId="urn:microsoft.com/office/officeart/2005/8/layout/list1"/>
    <dgm:cxn modelId="{7089133B-3E6C-4A98-9DBA-A5BA8CD61E68}" srcId="{D401D18A-F8FE-402D-A8DA-66A8B6389888}" destId="{6A920D18-5D1D-41E3-96A7-3561D0F445B7}" srcOrd="0" destOrd="0" parTransId="{2189A5DA-F0B9-4BB2-BD08-A56528821247}" sibTransId="{E3DCED30-E364-4465-AB3E-CE26C8CDA86E}"/>
    <dgm:cxn modelId="{378F5AE4-0226-4A0F-A954-5C9B3BB7A5FC}" srcId="{D401D18A-F8FE-402D-A8DA-66A8B6389888}" destId="{AD09095D-4480-4270-A5BF-2B85124DC016}" srcOrd="2" destOrd="0" parTransId="{F4248CB9-1C35-43A4-A8DA-1D9302E68E0A}" sibTransId="{D5052EC0-7690-4D29-A26F-4FB51470287C}"/>
    <dgm:cxn modelId="{B0463045-BD34-4980-92B9-2C7AAAE936A1}" type="presOf" srcId="{D92E87C1-4C4E-4968-9945-59A10DF65857}" destId="{90057630-54E4-45C1-B9E0-61C6BC37925E}" srcOrd="0" destOrd="0" presId="urn:microsoft.com/office/officeart/2005/8/layout/list1"/>
    <dgm:cxn modelId="{D01DC709-0BA8-4B06-B96A-24964D0869BD}" type="presOf" srcId="{A3823864-DE97-4E8D-A20E-92E8FBD2DFBF}" destId="{53237D02-ED9B-472E-82A8-C42EC676C522}" srcOrd="1" destOrd="0" presId="urn:microsoft.com/office/officeart/2005/8/layout/list1"/>
    <dgm:cxn modelId="{21391AC3-316F-450F-8FD7-653C8F9BF0A8}" type="presOf" srcId="{A93B728C-7CB6-4A35-9E78-563A95C9CCC0}" destId="{D3D7B239-4BB0-4BF2-8CE4-C5AB23E69564}" srcOrd="1" destOrd="0" presId="urn:microsoft.com/office/officeart/2005/8/layout/list1"/>
    <dgm:cxn modelId="{4EB12B74-2F61-409C-A151-797FD87AC05D}" type="presOf" srcId="{0E323143-3F46-4879-893F-B5BBACEBCF48}" destId="{70FF085B-1ACD-4E3C-BA86-156D742EE753}" srcOrd="0" destOrd="0" presId="urn:microsoft.com/office/officeart/2005/8/layout/list1"/>
    <dgm:cxn modelId="{CA64F62F-0FDF-4691-82E1-7BE9195CABA5}" type="presOf" srcId="{0E323143-3F46-4879-893F-B5BBACEBCF48}" destId="{9230BDF6-DFE8-47EA-835C-EDA06B7C2D0A}" srcOrd="1" destOrd="0" presId="urn:microsoft.com/office/officeart/2005/8/layout/list1"/>
    <dgm:cxn modelId="{0D790C87-5029-426C-8C20-BE8D56E8810F}" type="presOf" srcId="{A93B728C-7CB6-4A35-9E78-563A95C9CCC0}" destId="{A49FC611-7D35-44FF-A5E2-FB13718F5F60}" srcOrd="0" destOrd="0" presId="urn:microsoft.com/office/officeart/2005/8/layout/list1"/>
    <dgm:cxn modelId="{F6B112FE-5B97-4649-8F26-8B57388B48AC}" srcId="{D401D18A-F8FE-402D-A8DA-66A8B6389888}" destId="{D92E87C1-4C4E-4968-9945-59A10DF65857}" srcOrd="3" destOrd="0" parTransId="{E0B96B4D-073F-4439-A75E-AF22BD5A9863}" sibTransId="{9E8D1F6D-25A3-4406-B898-0DB51D8423DA}"/>
    <dgm:cxn modelId="{A1E228BD-F3CD-4861-A072-61AE6B4A0E5D}" srcId="{D401D18A-F8FE-402D-A8DA-66A8B6389888}" destId="{A3823864-DE97-4E8D-A20E-92E8FBD2DFBF}" srcOrd="1" destOrd="0" parTransId="{AD7A9B50-1500-4BAF-BF72-E1C467B5B0EC}" sibTransId="{9880CEA8-9F2A-4145-B43C-33E7D7862597}"/>
    <dgm:cxn modelId="{1C98929F-20F0-4D7E-AAC7-34CE58A676FA}" type="presOf" srcId="{AD09095D-4480-4270-A5BF-2B85124DC016}" destId="{7F76FFAD-61F7-4379-AD8B-6F84418F9441}" srcOrd="0" destOrd="0" presId="urn:microsoft.com/office/officeart/2005/8/layout/list1"/>
    <dgm:cxn modelId="{3F67E7F0-13EF-45DE-A03F-D934EE5739EE}" type="presParOf" srcId="{946A7E03-D917-4271-B014-32560B72FEC4}" destId="{42B43933-F500-4AE9-9F32-DB5B0106A645}" srcOrd="0" destOrd="0" presId="urn:microsoft.com/office/officeart/2005/8/layout/list1"/>
    <dgm:cxn modelId="{D1ED0361-8331-4F9E-9819-59C8C4EAE37F}" type="presParOf" srcId="{42B43933-F500-4AE9-9F32-DB5B0106A645}" destId="{25F8474C-CCCB-4B50-A607-A88E6497C6F3}" srcOrd="0" destOrd="0" presId="urn:microsoft.com/office/officeart/2005/8/layout/list1"/>
    <dgm:cxn modelId="{1069C67E-03FB-4728-AA98-B60DFCCDE1D8}" type="presParOf" srcId="{42B43933-F500-4AE9-9F32-DB5B0106A645}" destId="{B6D3B7FF-F33C-4F2B-AABD-42D15185DDBC}" srcOrd="1" destOrd="0" presId="urn:microsoft.com/office/officeart/2005/8/layout/list1"/>
    <dgm:cxn modelId="{2E904AA3-5143-4843-9EDB-E6EB11BE6089}" type="presParOf" srcId="{946A7E03-D917-4271-B014-32560B72FEC4}" destId="{E96EEAF6-8E78-4D2C-93CD-7DEE641B8E87}" srcOrd="1" destOrd="0" presId="urn:microsoft.com/office/officeart/2005/8/layout/list1"/>
    <dgm:cxn modelId="{8915262B-CB1F-4DA6-9766-8DBFDBF172D1}" type="presParOf" srcId="{946A7E03-D917-4271-B014-32560B72FEC4}" destId="{64EE0993-62C8-4A7C-9B0F-36F6949D5949}" srcOrd="2" destOrd="0" presId="urn:microsoft.com/office/officeart/2005/8/layout/list1"/>
    <dgm:cxn modelId="{0F104713-E7D3-43B8-93EE-695CCEBF937F}" type="presParOf" srcId="{946A7E03-D917-4271-B014-32560B72FEC4}" destId="{B262A86C-998F-49EE-9449-4A6BAF80A89B}" srcOrd="3" destOrd="0" presId="urn:microsoft.com/office/officeart/2005/8/layout/list1"/>
    <dgm:cxn modelId="{F6850CFF-A284-4BFD-8AB0-FF99F8A12E16}" type="presParOf" srcId="{946A7E03-D917-4271-B014-32560B72FEC4}" destId="{F7A64455-69E6-44D9-B320-FF5F620D5F69}" srcOrd="4" destOrd="0" presId="urn:microsoft.com/office/officeart/2005/8/layout/list1"/>
    <dgm:cxn modelId="{5479E2DA-F982-4214-A70F-0291263A4476}" type="presParOf" srcId="{F7A64455-69E6-44D9-B320-FF5F620D5F69}" destId="{B8B4F28F-9583-4FBE-B91D-E73454749EEE}" srcOrd="0" destOrd="0" presId="urn:microsoft.com/office/officeart/2005/8/layout/list1"/>
    <dgm:cxn modelId="{3878432D-93CC-4EF0-9208-84D030F91A3F}" type="presParOf" srcId="{F7A64455-69E6-44D9-B320-FF5F620D5F69}" destId="{53237D02-ED9B-472E-82A8-C42EC676C522}" srcOrd="1" destOrd="0" presId="urn:microsoft.com/office/officeart/2005/8/layout/list1"/>
    <dgm:cxn modelId="{E05719F9-F7D0-42F4-BE92-FD36F06EC4B4}" type="presParOf" srcId="{946A7E03-D917-4271-B014-32560B72FEC4}" destId="{5480EF6F-B968-43E1-BF4C-664B901C7AB7}" srcOrd="5" destOrd="0" presId="urn:microsoft.com/office/officeart/2005/8/layout/list1"/>
    <dgm:cxn modelId="{25AAF8B4-40C3-4723-B5C3-49A8F0A07374}" type="presParOf" srcId="{946A7E03-D917-4271-B014-32560B72FEC4}" destId="{0989BD87-C056-4E2F-A64E-9670EF2FB3DF}" srcOrd="6" destOrd="0" presId="urn:microsoft.com/office/officeart/2005/8/layout/list1"/>
    <dgm:cxn modelId="{12AD890E-15A8-4A2A-BBC3-596EB8D69460}" type="presParOf" srcId="{946A7E03-D917-4271-B014-32560B72FEC4}" destId="{7529754F-2FA1-48D4-A8E3-EE5C512D4D9E}" srcOrd="7" destOrd="0" presId="urn:microsoft.com/office/officeart/2005/8/layout/list1"/>
    <dgm:cxn modelId="{FAD8A4E4-5056-4F71-9D43-3B361A6AABE5}" type="presParOf" srcId="{946A7E03-D917-4271-B014-32560B72FEC4}" destId="{704284FA-830B-42EF-9BD1-696EDE1E8E24}" srcOrd="8" destOrd="0" presId="urn:microsoft.com/office/officeart/2005/8/layout/list1"/>
    <dgm:cxn modelId="{04B77014-260C-4064-9DCB-6E982BF57A86}" type="presParOf" srcId="{704284FA-830B-42EF-9BD1-696EDE1E8E24}" destId="{7F76FFAD-61F7-4379-AD8B-6F84418F9441}" srcOrd="0" destOrd="0" presId="urn:microsoft.com/office/officeart/2005/8/layout/list1"/>
    <dgm:cxn modelId="{7F808270-6053-47F5-9C66-09A1DD3EE846}" type="presParOf" srcId="{704284FA-830B-42EF-9BD1-696EDE1E8E24}" destId="{68E68AC9-3C2D-49BA-9C5C-1656F31CBC25}" srcOrd="1" destOrd="0" presId="urn:microsoft.com/office/officeart/2005/8/layout/list1"/>
    <dgm:cxn modelId="{1D934F6C-581A-4EE0-B7B8-FC31F3CBE218}" type="presParOf" srcId="{946A7E03-D917-4271-B014-32560B72FEC4}" destId="{9EE83722-4395-451B-8E28-8EE60670FED8}" srcOrd="9" destOrd="0" presId="urn:microsoft.com/office/officeart/2005/8/layout/list1"/>
    <dgm:cxn modelId="{C7502162-E826-445C-BDE5-4202814C8772}" type="presParOf" srcId="{946A7E03-D917-4271-B014-32560B72FEC4}" destId="{9E774A42-826C-464B-9DF8-2870B4DBF6CB}" srcOrd="10" destOrd="0" presId="urn:microsoft.com/office/officeart/2005/8/layout/list1"/>
    <dgm:cxn modelId="{1C42C173-4E61-4DDD-B50F-12228326322D}" type="presParOf" srcId="{946A7E03-D917-4271-B014-32560B72FEC4}" destId="{3A77AF1A-6687-4034-BD8C-C1FAB885FF12}" srcOrd="11" destOrd="0" presId="urn:microsoft.com/office/officeart/2005/8/layout/list1"/>
    <dgm:cxn modelId="{1043DD09-A1A2-45AB-81FC-0E40E5C1C547}" type="presParOf" srcId="{946A7E03-D917-4271-B014-32560B72FEC4}" destId="{BE8186C8-1752-4EAE-A28D-0D1769220EE2}" srcOrd="12" destOrd="0" presId="urn:microsoft.com/office/officeart/2005/8/layout/list1"/>
    <dgm:cxn modelId="{3C6FD980-C4CE-423A-8D6A-7461CEACCAE1}" type="presParOf" srcId="{BE8186C8-1752-4EAE-A28D-0D1769220EE2}" destId="{90057630-54E4-45C1-B9E0-61C6BC37925E}" srcOrd="0" destOrd="0" presId="urn:microsoft.com/office/officeart/2005/8/layout/list1"/>
    <dgm:cxn modelId="{585313A8-CF98-4FC9-9C81-0CBD82DEDD26}" type="presParOf" srcId="{BE8186C8-1752-4EAE-A28D-0D1769220EE2}" destId="{9E254E85-E19D-4451-A28E-5EB1EBDBE85E}" srcOrd="1" destOrd="0" presId="urn:microsoft.com/office/officeart/2005/8/layout/list1"/>
    <dgm:cxn modelId="{1CBB5976-9834-473B-8EC9-73DCD24CDD32}" type="presParOf" srcId="{946A7E03-D917-4271-B014-32560B72FEC4}" destId="{DD1CC00F-287E-450D-951F-E4B0F328A456}" srcOrd="13" destOrd="0" presId="urn:microsoft.com/office/officeart/2005/8/layout/list1"/>
    <dgm:cxn modelId="{BCD08E90-5175-4049-A0D7-E3F63DF34027}" type="presParOf" srcId="{946A7E03-D917-4271-B014-32560B72FEC4}" destId="{940BBB9D-510F-4BA5-9927-9DD1DEBEF5D0}" srcOrd="14" destOrd="0" presId="urn:microsoft.com/office/officeart/2005/8/layout/list1"/>
    <dgm:cxn modelId="{8EDEC4C0-D99E-44B6-94B0-93FAC2DFF544}" type="presParOf" srcId="{946A7E03-D917-4271-B014-32560B72FEC4}" destId="{786ABA1D-110A-4171-AE47-A5EFBD1E0BCD}" srcOrd="15" destOrd="0" presId="urn:microsoft.com/office/officeart/2005/8/layout/list1"/>
    <dgm:cxn modelId="{36A8246A-4E17-48FB-9A33-720387711667}" type="presParOf" srcId="{946A7E03-D917-4271-B014-32560B72FEC4}" destId="{1559D6A1-2A8B-418F-8EBF-0C347245146A}" srcOrd="16" destOrd="0" presId="urn:microsoft.com/office/officeart/2005/8/layout/list1"/>
    <dgm:cxn modelId="{63DE94B2-AAB0-4E5C-8B7D-E4EA407CD6B2}" type="presParOf" srcId="{1559D6A1-2A8B-418F-8EBF-0C347245146A}" destId="{A49FC611-7D35-44FF-A5E2-FB13718F5F60}" srcOrd="0" destOrd="0" presId="urn:microsoft.com/office/officeart/2005/8/layout/list1"/>
    <dgm:cxn modelId="{8755C85D-0AAD-4659-9E21-4689DC701136}" type="presParOf" srcId="{1559D6A1-2A8B-418F-8EBF-0C347245146A}" destId="{D3D7B239-4BB0-4BF2-8CE4-C5AB23E69564}" srcOrd="1" destOrd="0" presId="urn:microsoft.com/office/officeart/2005/8/layout/list1"/>
    <dgm:cxn modelId="{A6B6AC77-11A9-4011-B6E4-5D6262BDCBAC}" type="presParOf" srcId="{946A7E03-D917-4271-B014-32560B72FEC4}" destId="{302889B3-11A9-4F2D-AA08-4EF02976B9FC}" srcOrd="17" destOrd="0" presId="urn:microsoft.com/office/officeart/2005/8/layout/list1"/>
    <dgm:cxn modelId="{9E398BA0-9DC0-43BA-A531-686BAA5D8D3D}" type="presParOf" srcId="{946A7E03-D917-4271-B014-32560B72FEC4}" destId="{582545A0-2A36-46A4-B45C-0AF6211D1748}" srcOrd="18" destOrd="0" presId="urn:microsoft.com/office/officeart/2005/8/layout/list1"/>
    <dgm:cxn modelId="{79E40AA4-8D51-4BFA-A9B6-9AB41167DBAC}" type="presParOf" srcId="{946A7E03-D917-4271-B014-32560B72FEC4}" destId="{54DAA0DB-2266-4D1F-B47B-911537C8A7CA}" srcOrd="19" destOrd="0" presId="urn:microsoft.com/office/officeart/2005/8/layout/list1"/>
    <dgm:cxn modelId="{94CD3AC1-8A17-4B8D-AC3A-9ED4F3A2C842}" type="presParOf" srcId="{946A7E03-D917-4271-B014-32560B72FEC4}" destId="{75C211B6-246A-4CA7-ADE0-D492ACD08173}" srcOrd="20" destOrd="0" presId="urn:microsoft.com/office/officeart/2005/8/layout/list1"/>
    <dgm:cxn modelId="{5FD9B657-DC58-41AA-9E7F-C084CC82D0B0}" type="presParOf" srcId="{75C211B6-246A-4CA7-ADE0-D492ACD08173}" destId="{70FF085B-1ACD-4E3C-BA86-156D742EE753}" srcOrd="0" destOrd="0" presId="urn:microsoft.com/office/officeart/2005/8/layout/list1"/>
    <dgm:cxn modelId="{032D9B69-4688-4CE4-80A3-B520F4E15D31}" type="presParOf" srcId="{75C211B6-246A-4CA7-ADE0-D492ACD08173}" destId="{9230BDF6-DFE8-47EA-835C-EDA06B7C2D0A}" srcOrd="1" destOrd="0" presId="urn:microsoft.com/office/officeart/2005/8/layout/list1"/>
    <dgm:cxn modelId="{CB417B8A-5A4B-4E92-AF61-B826CEFDEBA0}" type="presParOf" srcId="{946A7E03-D917-4271-B014-32560B72FEC4}" destId="{D5B952F7-0681-44B2-8987-AC6723BC2363}" srcOrd="21" destOrd="0" presId="urn:microsoft.com/office/officeart/2005/8/layout/list1"/>
    <dgm:cxn modelId="{73E7223D-97DF-4157-BD23-AC9AC7C7EE6B}" type="presParOf" srcId="{946A7E03-D917-4271-B014-32560B72FEC4}" destId="{F37FCCAE-6905-4D52-A067-8519752DF5FB}" srcOrd="22" destOrd="0" presId="urn:microsoft.com/office/officeart/2005/8/layout/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64EE0993-62C8-4A7C-9B0F-36F6949D5949}">
      <dsp:nvSpPr>
        <dsp:cNvPr id="0" name=""/>
        <dsp:cNvSpPr/>
      </dsp:nvSpPr>
      <dsp:spPr>
        <a:xfrm>
          <a:off x="0" y="278099"/>
          <a:ext cx="7772400" cy="378000"/>
        </a:xfrm>
        <a:prstGeom prst="rect">
          <a:avLst/>
        </a:prstGeom>
        <a:solidFill>
          <a:schemeClr val="lt1">
            <a:alpha val="90000"/>
            <a:hueOff val="0"/>
            <a:satOff val="0"/>
            <a:lumOff val="0"/>
            <a:alphaOff val="0"/>
          </a:schemeClr>
        </a:solidFill>
        <a:ln>
          <a:noFill/>
        </a:ln>
        <a:effectLst/>
        <a:sp3d z="-152400" extrusionH="63500" prstMaterial="matte">
          <a:bevelT w="44450" h="6350" prst="relaxedInset"/>
          <a:contourClr>
            <a:schemeClr val="bg1"/>
          </a:contourClr>
        </a:sp3d>
      </dsp:spPr>
      <dsp:style>
        <a:lnRef idx="0">
          <a:scrgbClr r="0" g="0" b="0"/>
        </a:lnRef>
        <a:fillRef idx="1">
          <a:scrgbClr r="0" g="0" b="0"/>
        </a:fillRef>
        <a:effectRef idx="0">
          <a:scrgbClr r="0" g="0" b="0"/>
        </a:effectRef>
        <a:fontRef idx="minor"/>
      </dsp:style>
    </dsp:sp>
    <dsp:sp modelId="{B6D3B7FF-F33C-4F2B-AABD-42D15185DDBC}">
      <dsp:nvSpPr>
        <dsp:cNvPr id="0" name=""/>
        <dsp:cNvSpPr/>
      </dsp:nvSpPr>
      <dsp:spPr>
        <a:xfrm>
          <a:off x="388620" y="56699"/>
          <a:ext cx="5440680" cy="442800"/>
        </a:xfrm>
        <a:prstGeom prst="roundRect">
          <a:avLst/>
        </a:prstGeom>
        <a:solidFill>
          <a:schemeClr val="accent4">
            <a:hueOff val="0"/>
            <a:satOff val="0"/>
            <a:lumOff val="0"/>
            <a:alphaOff val="0"/>
          </a:schemeClr>
        </a:solidFill>
        <a:ln>
          <a:noFill/>
        </a:ln>
        <a:effectLst>
          <a:outerShdw blurRad="40000" dist="23000" dir="5400000" rotWithShape="0">
            <a:srgbClr val="000000">
              <a:alpha val="35000"/>
            </a:srgbClr>
          </a:outerShdw>
        </a:effectLst>
        <a:sp3d extrusionH="190500" prstMaterial="matte">
          <a:bevelT w="120650" h="38100" prst="relaxedInset"/>
          <a:bevelB w="120650" h="57150" prst="relaxedInset"/>
          <a:contourClr>
            <a:schemeClr val="bg1"/>
          </a:contourClr>
        </a:sp3d>
      </dsp:spPr>
      <dsp:style>
        <a:lnRef idx="0">
          <a:scrgbClr r="0" g="0" b="0"/>
        </a:lnRef>
        <a:fillRef idx="1">
          <a:scrgbClr r="0" g="0" b="0"/>
        </a:fillRef>
        <a:effectRef idx="2">
          <a:scrgbClr r="0" g="0" b="0"/>
        </a:effectRef>
        <a:fontRef idx="minor">
          <a:schemeClr val="lt1"/>
        </a:fontRef>
      </dsp:style>
      <dsp:txBody>
        <a:bodyPr spcFirstLastPara="0" vert="horz" wrap="square" lIns="205645" tIns="0" rIns="205645" bIns="0" numCol="1" spcCol="1270" anchor="ctr" anchorCtr="0">
          <a:noAutofit/>
        </a:bodyPr>
        <a:lstStyle/>
        <a:p>
          <a:pPr lvl="0" algn="l" defTabSz="666750">
            <a:lnSpc>
              <a:spcPct val="90000"/>
            </a:lnSpc>
            <a:spcBef>
              <a:spcPct val="0"/>
            </a:spcBef>
            <a:spcAft>
              <a:spcPct val="35000"/>
            </a:spcAft>
          </a:pPr>
          <a:r>
            <a:rPr lang="es-ES" sz="1500" kern="1200" dirty="0" smtClean="0"/>
            <a:t>Estrategia</a:t>
          </a:r>
          <a:endParaRPr lang="es-ES" sz="1500" kern="1200" dirty="0"/>
        </a:p>
      </dsp:txBody>
      <dsp:txXfrm>
        <a:off x="410236" y="78315"/>
        <a:ext cx="5397448" cy="399568"/>
      </dsp:txXfrm>
    </dsp:sp>
    <dsp:sp modelId="{0989BD87-C056-4E2F-A64E-9670EF2FB3DF}">
      <dsp:nvSpPr>
        <dsp:cNvPr id="0" name=""/>
        <dsp:cNvSpPr/>
      </dsp:nvSpPr>
      <dsp:spPr>
        <a:xfrm>
          <a:off x="0" y="958500"/>
          <a:ext cx="7772400" cy="378000"/>
        </a:xfrm>
        <a:prstGeom prst="rect">
          <a:avLst/>
        </a:prstGeom>
        <a:solidFill>
          <a:schemeClr val="lt1">
            <a:alpha val="90000"/>
            <a:hueOff val="0"/>
            <a:satOff val="0"/>
            <a:lumOff val="0"/>
            <a:alphaOff val="0"/>
          </a:schemeClr>
        </a:solidFill>
        <a:ln>
          <a:noFill/>
        </a:ln>
        <a:effectLst/>
        <a:sp3d z="-152400" extrusionH="63500" prstMaterial="matte">
          <a:bevelT w="44450" h="6350" prst="relaxedInset"/>
          <a:contourClr>
            <a:schemeClr val="bg1"/>
          </a:contourClr>
        </a:sp3d>
      </dsp:spPr>
      <dsp:style>
        <a:lnRef idx="0">
          <a:scrgbClr r="0" g="0" b="0"/>
        </a:lnRef>
        <a:fillRef idx="1">
          <a:scrgbClr r="0" g="0" b="0"/>
        </a:fillRef>
        <a:effectRef idx="0">
          <a:scrgbClr r="0" g="0" b="0"/>
        </a:effectRef>
        <a:fontRef idx="minor"/>
      </dsp:style>
    </dsp:sp>
    <dsp:sp modelId="{53237D02-ED9B-472E-82A8-C42EC676C522}">
      <dsp:nvSpPr>
        <dsp:cNvPr id="0" name=""/>
        <dsp:cNvSpPr/>
      </dsp:nvSpPr>
      <dsp:spPr>
        <a:xfrm>
          <a:off x="388620" y="737099"/>
          <a:ext cx="5440680" cy="442800"/>
        </a:xfrm>
        <a:prstGeom prst="roundRect">
          <a:avLst/>
        </a:prstGeom>
        <a:solidFill>
          <a:schemeClr val="accent4">
            <a:hueOff val="0"/>
            <a:satOff val="0"/>
            <a:lumOff val="0"/>
            <a:alphaOff val="0"/>
          </a:schemeClr>
        </a:solidFill>
        <a:ln>
          <a:noFill/>
        </a:ln>
        <a:effectLst>
          <a:outerShdw blurRad="40000" dist="23000" dir="5400000" rotWithShape="0">
            <a:srgbClr val="000000">
              <a:alpha val="35000"/>
            </a:srgbClr>
          </a:outerShdw>
        </a:effectLst>
        <a:sp3d extrusionH="190500" prstMaterial="matte">
          <a:bevelT w="120650" h="38100" prst="relaxedInset"/>
          <a:bevelB w="120650" h="57150" prst="relaxedInset"/>
          <a:contourClr>
            <a:schemeClr val="bg1"/>
          </a:contourClr>
        </a:sp3d>
      </dsp:spPr>
      <dsp:style>
        <a:lnRef idx="0">
          <a:scrgbClr r="0" g="0" b="0"/>
        </a:lnRef>
        <a:fillRef idx="1">
          <a:scrgbClr r="0" g="0" b="0"/>
        </a:fillRef>
        <a:effectRef idx="2">
          <a:scrgbClr r="0" g="0" b="0"/>
        </a:effectRef>
        <a:fontRef idx="minor">
          <a:schemeClr val="lt1"/>
        </a:fontRef>
      </dsp:style>
      <dsp:txBody>
        <a:bodyPr spcFirstLastPara="0" vert="horz" wrap="square" lIns="205645" tIns="0" rIns="205645" bIns="0" numCol="1" spcCol="1270" anchor="ctr" anchorCtr="0">
          <a:noAutofit/>
        </a:bodyPr>
        <a:lstStyle/>
        <a:p>
          <a:pPr lvl="0" algn="l" defTabSz="666750">
            <a:lnSpc>
              <a:spcPct val="90000"/>
            </a:lnSpc>
            <a:spcBef>
              <a:spcPct val="0"/>
            </a:spcBef>
            <a:spcAft>
              <a:spcPct val="35000"/>
            </a:spcAft>
          </a:pPr>
          <a:r>
            <a:rPr lang="es-ES" sz="1500" kern="1200" dirty="0" smtClean="0"/>
            <a:t>Operatividad</a:t>
          </a:r>
          <a:endParaRPr lang="es-ES" sz="1500" kern="1200" dirty="0"/>
        </a:p>
      </dsp:txBody>
      <dsp:txXfrm>
        <a:off x="410236" y="758715"/>
        <a:ext cx="5397448" cy="399568"/>
      </dsp:txXfrm>
    </dsp:sp>
    <dsp:sp modelId="{9E774A42-826C-464B-9DF8-2870B4DBF6CB}">
      <dsp:nvSpPr>
        <dsp:cNvPr id="0" name=""/>
        <dsp:cNvSpPr/>
      </dsp:nvSpPr>
      <dsp:spPr>
        <a:xfrm>
          <a:off x="0" y="1638900"/>
          <a:ext cx="7772400" cy="378000"/>
        </a:xfrm>
        <a:prstGeom prst="rect">
          <a:avLst/>
        </a:prstGeom>
        <a:solidFill>
          <a:schemeClr val="lt1">
            <a:alpha val="90000"/>
            <a:hueOff val="0"/>
            <a:satOff val="0"/>
            <a:lumOff val="0"/>
            <a:alphaOff val="0"/>
          </a:schemeClr>
        </a:solidFill>
        <a:ln>
          <a:noFill/>
        </a:ln>
        <a:effectLst/>
        <a:sp3d z="-152400" extrusionH="63500" prstMaterial="matte">
          <a:bevelT w="44450" h="6350" prst="relaxedInset"/>
          <a:contourClr>
            <a:schemeClr val="bg1"/>
          </a:contourClr>
        </a:sp3d>
      </dsp:spPr>
      <dsp:style>
        <a:lnRef idx="0">
          <a:scrgbClr r="0" g="0" b="0"/>
        </a:lnRef>
        <a:fillRef idx="1">
          <a:scrgbClr r="0" g="0" b="0"/>
        </a:fillRef>
        <a:effectRef idx="0">
          <a:scrgbClr r="0" g="0" b="0"/>
        </a:effectRef>
        <a:fontRef idx="minor"/>
      </dsp:style>
    </dsp:sp>
    <dsp:sp modelId="{68E68AC9-3C2D-49BA-9C5C-1656F31CBC25}">
      <dsp:nvSpPr>
        <dsp:cNvPr id="0" name=""/>
        <dsp:cNvSpPr/>
      </dsp:nvSpPr>
      <dsp:spPr>
        <a:xfrm>
          <a:off x="388620" y="1417500"/>
          <a:ext cx="5440680" cy="442800"/>
        </a:xfrm>
        <a:prstGeom prst="roundRect">
          <a:avLst/>
        </a:prstGeom>
        <a:solidFill>
          <a:schemeClr val="accent4">
            <a:hueOff val="0"/>
            <a:satOff val="0"/>
            <a:lumOff val="0"/>
            <a:alphaOff val="0"/>
          </a:schemeClr>
        </a:solidFill>
        <a:ln>
          <a:noFill/>
        </a:ln>
        <a:effectLst>
          <a:outerShdw blurRad="40000" dist="23000" dir="5400000" rotWithShape="0">
            <a:srgbClr val="000000">
              <a:alpha val="35000"/>
            </a:srgbClr>
          </a:outerShdw>
        </a:effectLst>
        <a:sp3d extrusionH="190500" prstMaterial="matte">
          <a:bevelT w="120650" h="38100" prst="relaxedInset"/>
          <a:bevelB w="120650" h="57150" prst="relaxedInset"/>
          <a:contourClr>
            <a:schemeClr val="bg1"/>
          </a:contourClr>
        </a:sp3d>
      </dsp:spPr>
      <dsp:style>
        <a:lnRef idx="0">
          <a:scrgbClr r="0" g="0" b="0"/>
        </a:lnRef>
        <a:fillRef idx="1">
          <a:scrgbClr r="0" g="0" b="0"/>
        </a:fillRef>
        <a:effectRef idx="2">
          <a:scrgbClr r="0" g="0" b="0"/>
        </a:effectRef>
        <a:fontRef idx="minor">
          <a:schemeClr val="lt1"/>
        </a:fontRef>
      </dsp:style>
      <dsp:txBody>
        <a:bodyPr spcFirstLastPara="0" vert="horz" wrap="square" lIns="205645" tIns="0" rIns="205645" bIns="0" numCol="1" spcCol="1270" anchor="ctr" anchorCtr="0">
          <a:noAutofit/>
        </a:bodyPr>
        <a:lstStyle/>
        <a:p>
          <a:pPr lvl="0" algn="l" defTabSz="666750">
            <a:lnSpc>
              <a:spcPct val="90000"/>
            </a:lnSpc>
            <a:spcBef>
              <a:spcPct val="0"/>
            </a:spcBef>
            <a:spcAft>
              <a:spcPct val="35000"/>
            </a:spcAft>
          </a:pPr>
          <a:r>
            <a:rPr lang="es-ES" sz="1500" kern="1200" dirty="0" smtClean="0"/>
            <a:t>Instalación física</a:t>
          </a:r>
        </a:p>
      </dsp:txBody>
      <dsp:txXfrm>
        <a:off x="410236" y="1439116"/>
        <a:ext cx="5397448" cy="399568"/>
      </dsp:txXfrm>
    </dsp:sp>
    <dsp:sp modelId="{940BBB9D-510F-4BA5-9927-9DD1DEBEF5D0}">
      <dsp:nvSpPr>
        <dsp:cNvPr id="0" name=""/>
        <dsp:cNvSpPr/>
      </dsp:nvSpPr>
      <dsp:spPr>
        <a:xfrm>
          <a:off x="0" y="2319300"/>
          <a:ext cx="7772400" cy="378000"/>
        </a:xfrm>
        <a:prstGeom prst="rect">
          <a:avLst/>
        </a:prstGeom>
        <a:solidFill>
          <a:schemeClr val="lt1">
            <a:alpha val="90000"/>
            <a:hueOff val="0"/>
            <a:satOff val="0"/>
            <a:lumOff val="0"/>
            <a:alphaOff val="0"/>
          </a:schemeClr>
        </a:solidFill>
        <a:ln>
          <a:noFill/>
        </a:ln>
        <a:effectLst/>
        <a:sp3d z="-152400" extrusionH="63500" prstMaterial="matte">
          <a:bevelT w="44450" h="6350" prst="relaxedInset"/>
          <a:contourClr>
            <a:schemeClr val="bg1"/>
          </a:contourClr>
        </a:sp3d>
      </dsp:spPr>
      <dsp:style>
        <a:lnRef idx="0">
          <a:scrgbClr r="0" g="0" b="0"/>
        </a:lnRef>
        <a:fillRef idx="1">
          <a:scrgbClr r="0" g="0" b="0"/>
        </a:fillRef>
        <a:effectRef idx="0">
          <a:scrgbClr r="0" g="0" b="0"/>
        </a:effectRef>
        <a:fontRef idx="minor"/>
      </dsp:style>
    </dsp:sp>
    <dsp:sp modelId="{9E254E85-E19D-4451-A28E-5EB1EBDBE85E}">
      <dsp:nvSpPr>
        <dsp:cNvPr id="0" name=""/>
        <dsp:cNvSpPr/>
      </dsp:nvSpPr>
      <dsp:spPr>
        <a:xfrm>
          <a:off x="388620" y="2097900"/>
          <a:ext cx="5440680" cy="442800"/>
        </a:xfrm>
        <a:prstGeom prst="roundRect">
          <a:avLst/>
        </a:prstGeom>
        <a:solidFill>
          <a:schemeClr val="accent4">
            <a:hueOff val="0"/>
            <a:satOff val="0"/>
            <a:lumOff val="0"/>
            <a:alphaOff val="0"/>
          </a:schemeClr>
        </a:solidFill>
        <a:ln>
          <a:noFill/>
        </a:ln>
        <a:effectLst>
          <a:outerShdw blurRad="40000" dist="23000" dir="5400000" rotWithShape="0">
            <a:srgbClr val="000000">
              <a:alpha val="35000"/>
            </a:srgbClr>
          </a:outerShdw>
        </a:effectLst>
        <a:sp3d extrusionH="190500" prstMaterial="matte">
          <a:bevelT w="120650" h="38100" prst="relaxedInset"/>
          <a:bevelB w="120650" h="57150" prst="relaxedInset"/>
          <a:contourClr>
            <a:schemeClr val="bg1"/>
          </a:contourClr>
        </a:sp3d>
      </dsp:spPr>
      <dsp:style>
        <a:lnRef idx="0">
          <a:scrgbClr r="0" g="0" b="0"/>
        </a:lnRef>
        <a:fillRef idx="1">
          <a:scrgbClr r="0" g="0" b="0"/>
        </a:fillRef>
        <a:effectRef idx="2">
          <a:scrgbClr r="0" g="0" b="0"/>
        </a:effectRef>
        <a:fontRef idx="minor">
          <a:schemeClr val="lt1"/>
        </a:fontRef>
      </dsp:style>
      <dsp:txBody>
        <a:bodyPr spcFirstLastPara="0" vert="horz" wrap="square" lIns="205645" tIns="0" rIns="205645" bIns="0" numCol="1" spcCol="1270" anchor="ctr" anchorCtr="0">
          <a:noAutofit/>
        </a:bodyPr>
        <a:lstStyle/>
        <a:p>
          <a:pPr lvl="0" algn="l" defTabSz="666750">
            <a:lnSpc>
              <a:spcPct val="90000"/>
            </a:lnSpc>
            <a:spcBef>
              <a:spcPct val="0"/>
            </a:spcBef>
            <a:spcAft>
              <a:spcPct val="35000"/>
            </a:spcAft>
          </a:pPr>
          <a:r>
            <a:rPr lang="es-ES" sz="1500" kern="1200" dirty="0" smtClean="0"/>
            <a:t>De recursos</a:t>
          </a:r>
        </a:p>
      </dsp:txBody>
      <dsp:txXfrm>
        <a:off x="410236" y="2119516"/>
        <a:ext cx="5397448" cy="399568"/>
      </dsp:txXfrm>
    </dsp:sp>
    <dsp:sp modelId="{582545A0-2A36-46A4-B45C-0AF6211D1748}">
      <dsp:nvSpPr>
        <dsp:cNvPr id="0" name=""/>
        <dsp:cNvSpPr/>
      </dsp:nvSpPr>
      <dsp:spPr>
        <a:xfrm>
          <a:off x="0" y="2999700"/>
          <a:ext cx="7772400" cy="378000"/>
        </a:xfrm>
        <a:prstGeom prst="rect">
          <a:avLst/>
        </a:prstGeom>
        <a:solidFill>
          <a:schemeClr val="lt1">
            <a:alpha val="90000"/>
            <a:hueOff val="0"/>
            <a:satOff val="0"/>
            <a:lumOff val="0"/>
            <a:alphaOff val="0"/>
          </a:schemeClr>
        </a:solidFill>
        <a:ln>
          <a:noFill/>
        </a:ln>
        <a:effectLst/>
        <a:sp3d z="-152400" extrusionH="63500" prstMaterial="matte">
          <a:bevelT w="44450" h="6350" prst="relaxedInset"/>
          <a:contourClr>
            <a:schemeClr val="bg1"/>
          </a:contourClr>
        </a:sp3d>
      </dsp:spPr>
      <dsp:style>
        <a:lnRef idx="0">
          <a:scrgbClr r="0" g="0" b="0"/>
        </a:lnRef>
        <a:fillRef idx="1">
          <a:scrgbClr r="0" g="0" b="0"/>
        </a:fillRef>
        <a:effectRef idx="0">
          <a:scrgbClr r="0" g="0" b="0"/>
        </a:effectRef>
        <a:fontRef idx="minor"/>
      </dsp:style>
    </dsp:sp>
    <dsp:sp modelId="{D3D7B239-4BB0-4BF2-8CE4-C5AB23E69564}">
      <dsp:nvSpPr>
        <dsp:cNvPr id="0" name=""/>
        <dsp:cNvSpPr/>
      </dsp:nvSpPr>
      <dsp:spPr>
        <a:xfrm>
          <a:off x="388620" y="2778300"/>
          <a:ext cx="5440680" cy="442800"/>
        </a:xfrm>
        <a:prstGeom prst="roundRect">
          <a:avLst/>
        </a:prstGeom>
        <a:solidFill>
          <a:schemeClr val="accent4">
            <a:hueOff val="0"/>
            <a:satOff val="0"/>
            <a:lumOff val="0"/>
            <a:alphaOff val="0"/>
          </a:schemeClr>
        </a:solidFill>
        <a:ln>
          <a:noFill/>
        </a:ln>
        <a:effectLst>
          <a:outerShdw blurRad="40000" dist="23000" dir="5400000" rotWithShape="0">
            <a:srgbClr val="000000">
              <a:alpha val="35000"/>
            </a:srgbClr>
          </a:outerShdw>
        </a:effectLst>
        <a:sp3d extrusionH="190500" prstMaterial="matte">
          <a:bevelT w="120650" h="38100" prst="relaxedInset"/>
          <a:bevelB w="120650" h="57150" prst="relaxedInset"/>
          <a:contourClr>
            <a:schemeClr val="bg1"/>
          </a:contourClr>
        </a:sp3d>
      </dsp:spPr>
      <dsp:style>
        <a:lnRef idx="0">
          <a:scrgbClr r="0" g="0" b="0"/>
        </a:lnRef>
        <a:fillRef idx="1">
          <a:scrgbClr r="0" g="0" b="0"/>
        </a:fillRef>
        <a:effectRef idx="2">
          <a:scrgbClr r="0" g="0" b="0"/>
        </a:effectRef>
        <a:fontRef idx="minor">
          <a:schemeClr val="lt1"/>
        </a:fontRef>
      </dsp:style>
      <dsp:txBody>
        <a:bodyPr spcFirstLastPara="0" vert="horz" wrap="square" lIns="205645" tIns="0" rIns="205645" bIns="0" numCol="1" spcCol="1270" anchor="ctr" anchorCtr="0">
          <a:noAutofit/>
        </a:bodyPr>
        <a:lstStyle/>
        <a:p>
          <a:pPr lvl="0" algn="l" defTabSz="666750">
            <a:lnSpc>
              <a:spcPct val="90000"/>
            </a:lnSpc>
            <a:spcBef>
              <a:spcPct val="0"/>
            </a:spcBef>
            <a:spcAft>
              <a:spcPct val="35000"/>
            </a:spcAft>
          </a:pPr>
          <a:r>
            <a:rPr lang="es-ES" sz="1500" kern="1200" dirty="0" smtClean="0"/>
            <a:t>De personal</a:t>
          </a:r>
        </a:p>
      </dsp:txBody>
      <dsp:txXfrm>
        <a:off x="410236" y="2799916"/>
        <a:ext cx="5397448" cy="399568"/>
      </dsp:txXfrm>
    </dsp:sp>
    <dsp:sp modelId="{F37FCCAE-6905-4D52-A067-8519752DF5FB}">
      <dsp:nvSpPr>
        <dsp:cNvPr id="0" name=""/>
        <dsp:cNvSpPr/>
      </dsp:nvSpPr>
      <dsp:spPr>
        <a:xfrm>
          <a:off x="0" y="3680100"/>
          <a:ext cx="7772400" cy="378000"/>
        </a:xfrm>
        <a:prstGeom prst="rect">
          <a:avLst/>
        </a:prstGeom>
        <a:solidFill>
          <a:schemeClr val="lt1">
            <a:alpha val="90000"/>
            <a:hueOff val="0"/>
            <a:satOff val="0"/>
            <a:lumOff val="0"/>
            <a:alphaOff val="0"/>
          </a:schemeClr>
        </a:solidFill>
        <a:ln>
          <a:noFill/>
        </a:ln>
        <a:effectLst/>
        <a:sp3d z="-152400" extrusionH="63500" prstMaterial="matte">
          <a:bevelT w="44450" h="6350" prst="relaxedInset"/>
          <a:contourClr>
            <a:schemeClr val="bg1"/>
          </a:contourClr>
        </a:sp3d>
      </dsp:spPr>
      <dsp:style>
        <a:lnRef idx="0">
          <a:scrgbClr r="0" g="0" b="0"/>
        </a:lnRef>
        <a:fillRef idx="1">
          <a:scrgbClr r="0" g="0" b="0"/>
        </a:fillRef>
        <a:effectRef idx="0">
          <a:scrgbClr r="0" g="0" b="0"/>
        </a:effectRef>
        <a:fontRef idx="minor"/>
      </dsp:style>
    </dsp:sp>
    <dsp:sp modelId="{9230BDF6-DFE8-47EA-835C-EDA06B7C2D0A}">
      <dsp:nvSpPr>
        <dsp:cNvPr id="0" name=""/>
        <dsp:cNvSpPr/>
      </dsp:nvSpPr>
      <dsp:spPr>
        <a:xfrm>
          <a:off x="388620" y="3458700"/>
          <a:ext cx="5440680" cy="442800"/>
        </a:xfrm>
        <a:prstGeom prst="roundRect">
          <a:avLst/>
        </a:prstGeom>
        <a:solidFill>
          <a:schemeClr val="accent4">
            <a:hueOff val="0"/>
            <a:satOff val="0"/>
            <a:lumOff val="0"/>
            <a:alphaOff val="0"/>
          </a:schemeClr>
        </a:solidFill>
        <a:ln>
          <a:noFill/>
        </a:ln>
        <a:effectLst>
          <a:outerShdw blurRad="40000" dist="23000" dir="5400000" rotWithShape="0">
            <a:srgbClr val="000000">
              <a:alpha val="35000"/>
            </a:srgbClr>
          </a:outerShdw>
        </a:effectLst>
        <a:sp3d extrusionH="190500" prstMaterial="matte">
          <a:bevelT w="120650" h="38100" prst="relaxedInset"/>
          <a:bevelB w="120650" h="57150" prst="relaxedInset"/>
          <a:contourClr>
            <a:schemeClr val="bg1"/>
          </a:contourClr>
        </a:sp3d>
      </dsp:spPr>
      <dsp:style>
        <a:lnRef idx="0">
          <a:scrgbClr r="0" g="0" b="0"/>
        </a:lnRef>
        <a:fillRef idx="1">
          <a:scrgbClr r="0" g="0" b="0"/>
        </a:fillRef>
        <a:effectRef idx="2">
          <a:scrgbClr r="0" g="0" b="0"/>
        </a:effectRef>
        <a:fontRef idx="minor">
          <a:schemeClr val="lt1"/>
        </a:fontRef>
      </dsp:style>
      <dsp:txBody>
        <a:bodyPr spcFirstLastPara="0" vert="horz" wrap="square" lIns="205645" tIns="0" rIns="205645" bIns="0" numCol="1" spcCol="1270" anchor="ctr" anchorCtr="0">
          <a:noAutofit/>
        </a:bodyPr>
        <a:lstStyle/>
        <a:p>
          <a:pPr lvl="0" algn="l" defTabSz="666750">
            <a:lnSpc>
              <a:spcPct val="90000"/>
            </a:lnSpc>
            <a:spcBef>
              <a:spcPct val="0"/>
            </a:spcBef>
            <a:spcAft>
              <a:spcPct val="35000"/>
            </a:spcAft>
          </a:pPr>
          <a:r>
            <a:rPr lang="es-ES" sz="1500" kern="1200" dirty="0" smtClean="0"/>
            <a:t>De la ubicación física</a:t>
          </a:r>
        </a:p>
      </dsp:txBody>
      <dsp:txXfrm>
        <a:off x="410236" y="3480316"/>
        <a:ext cx="5397448" cy="399568"/>
      </dsp:txXfrm>
    </dsp:sp>
  </dsp:spTree>
</dsp:drawing>
</file>

<file path=ppt/diagrams/layout1.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9/2/quickstyle/3d8">
  <dgm:title val=""/>
  <dgm:desc val=""/>
  <dgm:catLst>
    <dgm:cat type="3D" pri="11800"/>
  </dgm:catLst>
  <dgm:scene3d>
    <a:camera prst="perspectiveHeroicExtremeRightFacing" zoom="82000">
      <a:rot lat="21300000" lon="20400000" rev="180000"/>
    </a:camera>
    <a:lightRig rig="morning" dir="t">
      <a:rot lat="0" lon="0" rev="20400000"/>
    </a:lightRig>
  </dgm:scene3d>
  <dgm:styleLbl name="node0">
    <dgm:scene3d>
      <a:camera prst="orthographicFront"/>
      <a:lightRig rig="threePt" dir="t"/>
    </dgm:scene3d>
    <dgm:sp3d extrusionH="190500" prstMaterial="matte">
      <a:bevelT w="120650" h="38100" prst="relaxedInset"/>
      <a:bevelB w="120650" h="571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lnNode1">
    <dgm:scene3d>
      <a:camera prst="orthographicFront"/>
      <a:lightRig rig="threePt" dir="t"/>
    </dgm:scene3d>
    <dgm:sp3d extrusionH="190500" prstMaterial="matte">
      <a:bevelT w="120650" h="38100" prst="relaxedInset"/>
      <a:bevelB w="120650" h="571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vennNode1">
    <dgm:scene3d>
      <a:camera prst="orthographicFront"/>
      <a:lightRig rig="threePt" dir="t"/>
    </dgm:scene3d>
    <dgm:sp3d extrusionH="190500" prstMaterial="matte">
      <a:bevelT w="120650" h="38100" prst="relaxedInset"/>
      <a:bevelB w="120650" h="57150" prst="relaxedInset"/>
      <a:contourClr>
        <a:schemeClr val="bg1"/>
      </a:contourClr>
    </dgm:sp3d>
    <dgm:txPr/>
    <dgm:style>
      <a:lnRef idx="0">
        <a:scrgbClr r="0" g="0" b="0"/>
      </a:lnRef>
      <a:fillRef idx="1">
        <a:scrgbClr r="0" g="0" b="0"/>
      </a:fillRef>
      <a:effectRef idx="2">
        <a:scrgbClr r="0" g="0" b="0"/>
      </a:effectRef>
      <a:fontRef idx="minor">
        <a:schemeClr val="tx1"/>
      </a:fontRef>
    </dgm:style>
  </dgm:styleLbl>
  <dgm:styleLbl name="alignNode1">
    <dgm:scene3d>
      <a:camera prst="orthographicFront"/>
      <a:lightRig rig="threePt" dir="t"/>
    </dgm:scene3d>
    <dgm:sp3d extrusionH="190500" prstMaterial="matte">
      <a:bevelT w="120650" h="38100" prst="relaxedInset"/>
      <a:bevelB w="120650" h="571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node1">
    <dgm:scene3d>
      <a:camera prst="orthographicFront"/>
      <a:lightRig rig="threePt" dir="t"/>
    </dgm:scene3d>
    <dgm:sp3d extrusionH="190500" prstMaterial="matte">
      <a:bevelT w="120650" h="38100" prst="relaxedInset"/>
      <a:bevelB w="120650" h="571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node2">
    <dgm:scene3d>
      <a:camera prst="orthographicFront"/>
      <a:lightRig rig="threePt" dir="t"/>
    </dgm:scene3d>
    <dgm:sp3d extrusionH="190500" prstMaterial="matte">
      <a:bevelT w="120650" h="38100" prst="relaxedInset"/>
      <a:bevelB w="120650" h="571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node3">
    <dgm:scene3d>
      <a:camera prst="orthographicFront"/>
      <a:lightRig rig="threePt" dir="t"/>
    </dgm:scene3d>
    <dgm:sp3d extrusionH="190500" prstMaterial="matte">
      <a:bevelT w="120650" h="38100" prst="relaxedInset"/>
      <a:bevelB w="120650" h="571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node4">
    <dgm:scene3d>
      <a:camera prst="orthographicFront"/>
      <a:lightRig rig="threePt" dir="t"/>
    </dgm:scene3d>
    <dgm:sp3d extrusionH="190500" prstMaterial="matte">
      <a:bevelT w="120650" h="38100" prst="relaxedInset"/>
      <a:bevelB w="120650" h="571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fgImgPlace1">
    <dgm:scene3d>
      <a:camera prst="orthographicFront"/>
      <a:lightRig rig="threePt" dir="t"/>
    </dgm:scene3d>
    <dgm:sp3d z="152400"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dgm:style>
  </dgm:styleLbl>
  <dgm:styleLbl name="alignImgPlace1">
    <dgm:scene3d>
      <a:camera prst="orthographicFront"/>
      <a:lightRig rig="threePt" dir="t"/>
    </dgm:scene3d>
    <dgm:sp3d extrusionH="63500" contourW="12700" prstMaterial="matte">
      <a:contourClr>
        <a:schemeClr val="lt1"/>
      </a:contourClr>
    </dgm:sp3d>
    <dgm:txPr/>
    <dgm:style>
      <a:lnRef idx="0">
        <a:scrgbClr r="0" g="0" b="0"/>
      </a:lnRef>
      <a:fillRef idx="1">
        <a:scrgbClr r="0" g="0" b="0"/>
      </a:fillRef>
      <a:effectRef idx="0">
        <a:scrgbClr r="0" g="0" b="0"/>
      </a:effectRef>
      <a:fontRef idx="minor"/>
    </dgm:style>
  </dgm:styleLbl>
  <dgm:styleLbl name="bgImgPlace1">
    <dgm:scene3d>
      <a:camera prst="orthographicFront"/>
      <a:lightRig rig="threePt" dir="t"/>
    </dgm:scene3d>
    <dgm:sp3d z="-302400"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dgm:style>
  </dgm:styleLbl>
  <dgm:styleLbl name="sibTrans2D1">
    <dgm:scene3d>
      <a:camera prst="orthographicFront"/>
      <a:lightRig rig="threePt" dir="t"/>
    </dgm:scene3d>
    <dgm:sp3d z="-60000"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fgSibTrans2D1">
    <dgm:scene3d>
      <a:camera prst="orthographicFront"/>
      <a:lightRig rig="threePt" dir="t"/>
    </dgm:scene3d>
    <dgm:sp3d z="63500"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bgSibTrans2D1">
    <dgm:scene3d>
      <a:camera prst="orthographicFront"/>
      <a:lightRig rig="threePt" dir="t"/>
    </dgm:scene3d>
    <dgm:sp3d z="-152000"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sibTrans1D1">
    <dgm:scene3d>
      <a:camera prst="orthographicFront"/>
      <a:lightRig rig="threeP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extrusionH="190500" prstMaterial="matte">
      <a:bevelT w="120650" h="38100" prst="relaxedInset"/>
      <a:bevelB w="120650" h="571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asst1">
    <dgm:scene3d>
      <a:camera prst="orthographicFront"/>
      <a:lightRig rig="threePt" dir="t"/>
    </dgm:scene3d>
    <dgm:sp3d extrusionH="190500" prstMaterial="matte">
      <a:bevelT w="120650" h="38100" prst="relaxedInset"/>
      <a:bevelB w="120650" h="571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asst2">
    <dgm:scene3d>
      <a:camera prst="orthographicFront"/>
      <a:lightRig rig="threePt" dir="t"/>
    </dgm:scene3d>
    <dgm:sp3d extrusionH="190500" prstMaterial="matte">
      <a:bevelT w="120650" h="38100" prst="relaxedInset"/>
      <a:bevelB w="120650" h="571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asst3">
    <dgm:scene3d>
      <a:camera prst="orthographicFront"/>
      <a:lightRig rig="threePt" dir="t"/>
    </dgm:scene3d>
    <dgm:sp3d extrusionH="190500" prstMaterial="matte">
      <a:bevelT w="120650" h="38100" prst="relaxedInset"/>
      <a:bevelB w="120650" h="571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parChTrans2D1">
    <dgm:scene3d>
      <a:camera prst="orthographicFront"/>
      <a:lightRig rig="threePt" dir="t"/>
    </dgm:scene3d>
    <dgm:sp3d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parChTrans2D2">
    <dgm:scene3d>
      <a:camera prst="orthographicFront"/>
      <a:lightRig rig="threePt" dir="t"/>
    </dgm:scene3d>
    <dgm:sp3d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z="60000" prstMaterial="flat">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threePt" dir="t"/>
    </dgm:scene3d>
    <dgm:sp3d z="60000" prstMaterial="flat">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threePt" dir="t"/>
    </dgm:scene3d>
    <dgm:sp3d z="-40000"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z="-40000"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z="-40000"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z="-40000" prstMaterial="matte"/>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z="152400"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dgm:style>
  </dgm:styleLbl>
  <dgm:styleLbl name="conFgAcc1">
    <dgm:scene3d>
      <a:camera prst="orthographicFront"/>
      <a:lightRig rig="threePt" dir="t"/>
    </dgm:scene3d>
    <dgm:sp3d z="-152400" extrusionH="63500" prstMaterial="matte">
      <a:bevelT w="44450" h="6350" prst="relaxedInset"/>
      <a:contourClr>
        <a:schemeClr val="bg1"/>
      </a:contourClr>
    </dgm:sp3d>
    <dgm:txPr/>
    <dgm:style>
      <a:lnRef idx="0">
        <a:scrgbClr r="0" g="0" b="0"/>
      </a:lnRef>
      <a:fillRef idx="1">
        <a:scrgbClr r="0" g="0" b="0"/>
      </a:fillRef>
      <a:effectRef idx="0">
        <a:scrgbClr r="0" g="0" b="0"/>
      </a:effectRef>
      <a:fontRef idx="minor"/>
    </dgm:style>
  </dgm:styleLbl>
  <dgm:styleLbl name="alignAcc1">
    <dgm:scene3d>
      <a:camera prst="orthographicFront"/>
      <a:lightRig rig="threePt" dir="t"/>
    </dgm:scene3d>
    <dgm:sp3d extrusionH="190500" prstMaterial="matte">
      <a:bevelT w="120650" h="38100" prst="relaxedInset"/>
      <a:bevelB w="120650" h="57150" prst="relaxedInset"/>
      <a:contourClr>
        <a:schemeClr val="bg1"/>
      </a:contourClr>
    </dgm:sp3d>
    <dgm:txPr/>
    <dgm:style>
      <a:lnRef idx="0">
        <a:scrgbClr r="0" g="0" b="0"/>
      </a:lnRef>
      <a:fillRef idx="1">
        <a:scrgbClr r="0" g="0" b="0"/>
      </a:fillRef>
      <a:effectRef idx="2">
        <a:scrgbClr r="0" g="0" b="0"/>
      </a:effectRef>
      <a:fontRef idx="minor"/>
    </dgm:style>
  </dgm:styleLbl>
  <dgm:styleLbl name="trAlignAcc1">
    <dgm:scene3d>
      <a:camera prst="orthographicFront"/>
      <a:lightRig rig="threePt" dir="t"/>
    </dgm:scene3d>
    <dgm:sp3d extrusionH="190500" prstMaterial="matte">
      <a:bevelT w="120650" h="38100"/>
      <a:bevelB w="120650" h="57150" prst="relaxedInset"/>
      <a:contourClr>
        <a:schemeClr val="bg1"/>
      </a:contourClr>
    </dgm:sp3d>
    <dgm:txPr/>
    <dgm:style>
      <a:lnRef idx="0">
        <a:scrgbClr r="0" g="0" b="0"/>
      </a:lnRef>
      <a:fillRef idx="1">
        <a:scrgbClr r="0" g="0" b="0"/>
      </a:fillRef>
      <a:effectRef idx="2">
        <a:scrgbClr r="0" g="0" b="0"/>
      </a:effectRef>
      <a:fontRef idx="minor"/>
    </dgm:style>
  </dgm:styleLbl>
  <dgm:styleLbl name="bgAcc1">
    <dgm:scene3d>
      <a:camera prst="orthographicFront"/>
      <a:lightRig rig="threePt" dir="t"/>
    </dgm:scene3d>
    <dgm:sp3d z="-152400" extrusionH="63500" prstMaterial="matte">
      <a:bevelT w="44450" h="6350" prst="relaxedInset"/>
      <a:contourClr>
        <a:schemeClr val="bg1"/>
      </a:contourClr>
    </dgm:sp3d>
    <dgm:txPr/>
    <dgm:style>
      <a:lnRef idx="0">
        <a:scrgbClr r="0" g="0" b="0"/>
      </a:lnRef>
      <a:fillRef idx="1">
        <a:scrgbClr r="0" g="0" b="0"/>
      </a:fillRef>
      <a:effectRef idx="0">
        <a:scrgbClr r="0" g="0" b="0"/>
      </a:effectRef>
      <a:fontRef idx="minor"/>
    </dgm:style>
  </dgm:styleLbl>
  <dgm:styleLbl name="solidFgAcc1">
    <dgm:scene3d>
      <a:camera prst="orthographicFront"/>
      <a:lightRig rig="threePt" dir="t"/>
    </dgm:scene3d>
    <dgm:sp3d z="152400"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dgm:style>
  </dgm:styleLbl>
  <dgm:styleLbl name="solidAlignAcc1">
    <dgm:scene3d>
      <a:camera prst="orthographicFront"/>
      <a:lightRig rig="threePt" dir="t"/>
    </dgm:scene3d>
    <dgm:sp3d extrusionH="190500" prstMaterial="matte">
      <a:bevelT w="120650" h="38100" prst="relaxedInset"/>
      <a:bevelB w="120650" h="57150" prst="relaxedInset"/>
      <a:contourClr>
        <a:schemeClr val="bg1"/>
      </a:contourClr>
    </dgm:sp3d>
    <dgm:txPr/>
    <dgm:style>
      <a:lnRef idx="0">
        <a:scrgbClr r="0" g="0" b="0"/>
      </a:lnRef>
      <a:fillRef idx="1">
        <a:scrgbClr r="0" g="0" b="0"/>
      </a:fillRef>
      <a:effectRef idx="2">
        <a:scrgbClr r="0" g="0" b="0"/>
      </a:effectRef>
      <a:fontRef idx="minor"/>
    </dgm:style>
  </dgm:styleLbl>
  <dgm:styleLbl name="solidBgAcc1">
    <dgm:scene3d>
      <a:camera prst="orthographicFront"/>
      <a:lightRig rig="threePt" dir="t"/>
    </dgm:scene3d>
    <dgm:sp3d z="-152400" extrusionH="63500" prstMaterial="matte">
      <a:bevelT w="44450" h="6350" prst="relaxedInset"/>
      <a:contourClr>
        <a:schemeClr val="bg1"/>
      </a:contourClr>
    </dgm:sp3d>
    <dgm:txPr/>
    <dgm:style>
      <a:lnRef idx="0">
        <a:scrgbClr r="0" g="0" b="0"/>
      </a:lnRef>
      <a:fillRef idx="1">
        <a:scrgbClr r="0" g="0" b="0"/>
      </a:fillRef>
      <a:effectRef idx="0">
        <a:scrgbClr r="0" g="0" b="0"/>
      </a:effectRef>
      <a:fontRef idx="minor"/>
    </dgm:style>
  </dgm:styleLbl>
  <dgm:styleLbl name="fgAccFollowNode1">
    <dgm:scene3d>
      <a:camera prst="orthographicFront"/>
      <a:lightRig rig="threePt" dir="t"/>
    </dgm:scene3d>
    <dgm:sp3d z="152400"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dgm:style>
  </dgm:styleLbl>
  <dgm:styleLbl name="alignAccFollowNode1">
    <dgm:scene3d>
      <a:camera prst="orthographicFront"/>
      <a:lightRig rig="threePt" dir="t"/>
    </dgm:scene3d>
    <dgm:sp3d extrusionH="190500" prstMaterial="matte">
      <a:bevelT w="120650" h="38100" prst="relaxedInset"/>
      <a:bevelB w="120650" h="57150" prst="relaxedInset"/>
      <a:contourClr>
        <a:schemeClr val="bg1"/>
      </a:contourClr>
    </dgm:sp3d>
    <dgm:txPr/>
    <dgm:style>
      <a:lnRef idx="0">
        <a:scrgbClr r="0" g="0" b="0"/>
      </a:lnRef>
      <a:fillRef idx="1">
        <a:scrgbClr r="0" g="0" b="0"/>
      </a:fillRef>
      <a:effectRef idx="2">
        <a:scrgbClr r="0" g="0" b="0"/>
      </a:effectRef>
      <a:fontRef idx="minor"/>
    </dgm:style>
  </dgm:styleLbl>
  <dgm:styleLbl name="bgAccFollowNode1">
    <dgm:scene3d>
      <a:camera prst="orthographicFront"/>
      <a:lightRig rig="threePt" dir="t"/>
    </dgm:scene3d>
    <dgm:sp3d z="-152400" extrusionH="63500" prstMaterial="matte">
      <a:bevelT w="44450" h="6350" prst="relaxedInset"/>
      <a:contourClr>
        <a:schemeClr val="bg1"/>
      </a:contourClr>
    </dgm:sp3d>
    <dgm:txPr/>
    <dgm:style>
      <a:lnRef idx="0">
        <a:scrgbClr r="0" g="0" b="0"/>
      </a:lnRef>
      <a:fillRef idx="1">
        <a:scrgbClr r="0" g="0" b="0"/>
      </a:fillRef>
      <a:effectRef idx="2">
        <a:scrgbClr r="0" g="0" b="0"/>
      </a:effectRef>
      <a:fontRef idx="minor"/>
    </dgm:style>
  </dgm:styleLbl>
  <dgm:styleLbl name="fgAcc0">
    <dgm:scene3d>
      <a:camera prst="orthographicFront"/>
      <a:lightRig rig="threePt" dir="t"/>
    </dgm:scene3d>
    <dgm:sp3d z="152400"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dgm:style>
  </dgm:styleLbl>
  <dgm:styleLbl name="fgAcc2">
    <dgm:scene3d>
      <a:camera prst="orthographicFront"/>
      <a:lightRig rig="threePt" dir="t"/>
    </dgm:scene3d>
    <dgm:sp3d z="152400"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dgm:style>
  </dgm:styleLbl>
  <dgm:styleLbl name="fgAcc3">
    <dgm:scene3d>
      <a:camera prst="orthographicFront"/>
      <a:lightRig rig="threePt" dir="t"/>
    </dgm:scene3d>
    <dgm:sp3d z="152400"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dgm:style>
  </dgm:styleLbl>
  <dgm:styleLbl name="fgAcc4">
    <dgm:scene3d>
      <a:camera prst="orthographicFront"/>
      <a:lightRig rig="threePt" dir="t"/>
    </dgm:scene3d>
    <dgm:sp3d z="152400"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dgm:style>
  </dgm:styleLbl>
  <dgm:styleLbl name="bgShp">
    <dgm:scene3d>
      <a:camera prst="orthographicFront"/>
      <a:lightRig rig="threePt" dir="t"/>
    </dgm:scene3d>
    <dgm:sp3d z="-152400" extrusionH="63500" prstMaterial="matte">
      <a:bevelT w="44450" h="6350" prst="relaxedInset"/>
      <a:contourClr>
        <a:schemeClr val="bg1"/>
      </a:contourClr>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extrusionH="190500" prstMaterial="matte">
      <a:bevelT w="120650" h="38100" prst="relaxedInset"/>
      <a:bevelB w="120650" h="571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trBgShp">
    <dgm:scene3d>
      <a:camera prst="orthographicFront"/>
      <a:lightRig rig="threePt" dir="t"/>
    </dgm:scene3d>
    <dgm:sp3d z="-152400" prstMaterial="matte"/>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z="152400"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3010" name="Rectangle 2"/>
          <p:cNvSpPr>
            <a:spLocks noGrp="1" noChangeArrowheads="1"/>
          </p:cNvSpPr>
          <p:nvPr>
            <p:ph type="hdr" sz="quarter"/>
          </p:nvPr>
        </p:nvSpPr>
        <p:spPr bwMode="auto">
          <a:xfrm>
            <a:off x="0"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l">
              <a:defRPr sz="1200">
                <a:cs typeface="+mn-cs"/>
              </a:defRPr>
            </a:lvl1pPr>
          </a:lstStyle>
          <a:p>
            <a:pPr>
              <a:defRPr/>
            </a:pPr>
            <a:endParaRPr lang="es-ES"/>
          </a:p>
        </p:txBody>
      </p:sp>
      <p:sp>
        <p:nvSpPr>
          <p:cNvPr id="43011" name="Rectangle 3"/>
          <p:cNvSpPr>
            <a:spLocks noGrp="1" noChangeArrowheads="1"/>
          </p:cNvSpPr>
          <p:nvPr>
            <p:ph type="dt" sz="quarter" idx="1"/>
          </p:nvPr>
        </p:nvSpPr>
        <p:spPr bwMode="auto">
          <a:xfrm>
            <a:off x="3886200"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200">
                <a:cs typeface="+mn-cs"/>
              </a:defRPr>
            </a:lvl1pPr>
          </a:lstStyle>
          <a:p>
            <a:pPr>
              <a:defRPr/>
            </a:pPr>
            <a:endParaRPr lang="es-ES"/>
          </a:p>
        </p:txBody>
      </p:sp>
      <p:sp>
        <p:nvSpPr>
          <p:cNvPr id="43012" name="Rectangle 4"/>
          <p:cNvSpPr>
            <a:spLocks noGrp="1" noChangeArrowheads="1"/>
          </p:cNvSpPr>
          <p:nvPr>
            <p:ph type="ftr" sz="quarter" idx="2"/>
          </p:nvPr>
        </p:nvSpPr>
        <p:spPr bwMode="auto">
          <a:xfrm>
            <a:off x="0" y="868680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l">
              <a:defRPr sz="1200">
                <a:cs typeface="+mn-cs"/>
              </a:defRPr>
            </a:lvl1pPr>
          </a:lstStyle>
          <a:p>
            <a:pPr>
              <a:defRPr/>
            </a:pPr>
            <a:endParaRPr lang="es-ES"/>
          </a:p>
        </p:txBody>
      </p:sp>
      <p:sp>
        <p:nvSpPr>
          <p:cNvPr id="43013" name="Rectangle 5"/>
          <p:cNvSpPr>
            <a:spLocks noGrp="1" noChangeArrowheads="1"/>
          </p:cNvSpPr>
          <p:nvPr>
            <p:ph type="sldNum" sz="quarter" idx="3"/>
          </p:nvPr>
        </p:nvSpPr>
        <p:spPr bwMode="auto">
          <a:xfrm>
            <a:off x="3886200" y="868680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sz="1200">
                <a:cs typeface="+mn-cs"/>
              </a:defRPr>
            </a:lvl1pPr>
          </a:lstStyle>
          <a:p>
            <a:pPr>
              <a:defRPr/>
            </a:pPr>
            <a:fld id="{4C28E34E-B1C9-4A3D-A500-98611896B986}" type="slidenum">
              <a:rPr lang="es-ES"/>
              <a:pPr>
                <a:defRPr/>
              </a:pPr>
              <a:t>‹Nº›</a:t>
            </a:fld>
            <a:endParaRPr lang="es-ES"/>
          </a:p>
        </p:txBody>
      </p:sp>
    </p:spTree>
    <p:extLst>
      <p:ext uri="{BB962C8B-B14F-4D97-AF65-F5344CB8AC3E}">
        <p14:creationId xmlns:p14="http://schemas.microsoft.com/office/powerpoint/2010/main" val="1863059946"/>
      </p:ext>
    </p:extLst>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9698" name="Rectangle 2"/>
          <p:cNvSpPr>
            <a:spLocks noGrp="1" noChangeArrowheads="1"/>
          </p:cNvSpPr>
          <p:nvPr>
            <p:ph type="hdr" sz="quarter"/>
          </p:nvPr>
        </p:nvSpPr>
        <p:spPr bwMode="auto">
          <a:xfrm>
            <a:off x="0"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l">
              <a:defRPr sz="1200">
                <a:cs typeface="+mn-cs"/>
              </a:defRPr>
            </a:lvl1pPr>
          </a:lstStyle>
          <a:p>
            <a:pPr>
              <a:defRPr/>
            </a:pPr>
            <a:endParaRPr lang="es-ES"/>
          </a:p>
        </p:txBody>
      </p:sp>
      <p:sp>
        <p:nvSpPr>
          <p:cNvPr id="29699" name="Rectangle 3"/>
          <p:cNvSpPr>
            <a:spLocks noGrp="1" noChangeArrowheads="1"/>
          </p:cNvSpPr>
          <p:nvPr>
            <p:ph type="dt" idx="1"/>
          </p:nvPr>
        </p:nvSpPr>
        <p:spPr bwMode="auto">
          <a:xfrm>
            <a:off x="3886200"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200">
                <a:cs typeface="+mn-cs"/>
              </a:defRPr>
            </a:lvl1pPr>
          </a:lstStyle>
          <a:p>
            <a:pPr>
              <a:defRPr/>
            </a:pPr>
            <a:endParaRPr lang="es-ES"/>
          </a:p>
        </p:txBody>
      </p:sp>
      <p:sp>
        <p:nvSpPr>
          <p:cNvPr id="21508"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29701" name="Rectangle 5"/>
          <p:cNvSpPr>
            <a:spLocks noGrp="1" noChangeArrowheads="1"/>
          </p:cNvSpPr>
          <p:nvPr>
            <p:ph type="body" sz="quarter" idx="3"/>
          </p:nvPr>
        </p:nvSpPr>
        <p:spPr bwMode="auto">
          <a:xfrm>
            <a:off x="914400" y="4343400"/>
            <a:ext cx="5029200" cy="411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s-ES" noProof="0" smtClean="0"/>
              <a:t>Haga clic para modificar el estilo de texto del patrón</a:t>
            </a:r>
          </a:p>
          <a:p>
            <a:pPr lvl="1"/>
            <a:r>
              <a:rPr lang="es-ES" noProof="0" smtClean="0"/>
              <a:t>Segundo nivel</a:t>
            </a:r>
          </a:p>
          <a:p>
            <a:pPr lvl="2"/>
            <a:r>
              <a:rPr lang="es-ES" noProof="0" smtClean="0"/>
              <a:t>Tercer nivel</a:t>
            </a:r>
          </a:p>
          <a:p>
            <a:pPr lvl="3"/>
            <a:r>
              <a:rPr lang="es-ES" noProof="0" smtClean="0"/>
              <a:t>Cuarto nivel</a:t>
            </a:r>
          </a:p>
          <a:p>
            <a:pPr lvl="4"/>
            <a:r>
              <a:rPr lang="es-ES" noProof="0" smtClean="0"/>
              <a:t>Quinto nivel</a:t>
            </a:r>
          </a:p>
        </p:txBody>
      </p:sp>
      <p:sp>
        <p:nvSpPr>
          <p:cNvPr id="29702" name="Rectangle 6"/>
          <p:cNvSpPr>
            <a:spLocks noGrp="1" noChangeArrowheads="1"/>
          </p:cNvSpPr>
          <p:nvPr>
            <p:ph type="ftr" sz="quarter" idx="4"/>
          </p:nvPr>
        </p:nvSpPr>
        <p:spPr bwMode="auto">
          <a:xfrm>
            <a:off x="0" y="868680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l">
              <a:defRPr sz="1200">
                <a:cs typeface="+mn-cs"/>
              </a:defRPr>
            </a:lvl1pPr>
          </a:lstStyle>
          <a:p>
            <a:pPr>
              <a:defRPr/>
            </a:pPr>
            <a:endParaRPr lang="es-ES"/>
          </a:p>
        </p:txBody>
      </p:sp>
      <p:sp>
        <p:nvSpPr>
          <p:cNvPr id="29703" name="Rectangle 7"/>
          <p:cNvSpPr>
            <a:spLocks noGrp="1" noChangeArrowheads="1"/>
          </p:cNvSpPr>
          <p:nvPr>
            <p:ph type="sldNum" sz="quarter" idx="5"/>
          </p:nvPr>
        </p:nvSpPr>
        <p:spPr bwMode="auto">
          <a:xfrm>
            <a:off x="3886200" y="868680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sz="1200">
                <a:cs typeface="+mn-cs"/>
              </a:defRPr>
            </a:lvl1pPr>
          </a:lstStyle>
          <a:p>
            <a:pPr>
              <a:defRPr/>
            </a:pPr>
            <a:fld id="{42218870-3983-4361-826E-6F0EF128A521}" type="slidenum">
              <a:rPr lang="es-ES"/>
              <a:pPr>
                <a:defRPr/>
              </a:pPr>
              <a:t>‹Nº›</a:t>
            </a:fld>
            <a:endParaRPr lang="es-ES"/>
          </a:p>
        </p:txBody>
      </p:sp>
    </p:spTree>
    <p:extLst>
      <p:ext uri="{BB962C8B-B14F-4D97-AF65-F5344CB8AC3E}">
        <p14:creationId xmlns:p14="http://schemas.microsoft.com/office/powerpoint/2010/main" val="14849228"/>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Diapositiva de título">
    <p:spTree>
      <p:nvGrpSpPr>
        <p:cNvPr id="1" name=""/>
        <p:cNvGrpSpPr/>
        <p:nvPr/>
      </p:nvGrpSpPr>
      <p:grpSpPr>
        <a:xfrm>
          <a:off x="0" y="0"/>
          <a:ext cx="0" cy="0"/>
          <a:chOff x="0" y="0"/>
          <a:chExt cx="0" cy="0"/>
        </a:xfrm>
      </p:grpSpPr>
      <p:grpSp>
        <p:nvGrpSpPr>
          <p:cNvPr id="4" name="Group 2"/>
          <p:cNvGrpSpPr>
            <a:grpSpLocks/>
          </p:cNvGrpSpPr>
          <p:nvPr/>
        </p:nvGrpSpPr>
        <p:grpSpPr bwMode="auto">
          <a:xfrm>
            <a:off x="-257175" y="-23813"/>
            <a:ext cx="9518650" cy="7229476"/>
            <a:chOff x="-162" y="-15"/>
            <a:chExt cx="5996" cy="4554"/>
          </a:xfrm>
        </p:grpSpPr>
        <p:grpSp>
          <p:nvGrpSpPr>
            <p:cNvPr id="5" name="Group 3"/>
            <p:cNvGrpSpPr>
              <a:grpSpLocks/>
            </p:cNvGrpSpPr>
            <p:nvPr userDrawn="1"/>
          </p:nvGrpSpPr>
          <p:grpSpPr bwMode="auto">
            <a:xfrm>
              <a:off x="-162" y="-15"/>
              <a:ext cx="5996" cy="4554"/>
              <a:chOff x="-162" y="-15"/>
              <a:chExt cx="5996" cy="4554"/>
            </a:xfrm>
          </p:grpSpPr>
          <p:sp>
            <p:nvSpPr>
              <p:cNvPr id="20" name="Freeform 4"/>
              <p:cNvSpPr>
                <a:spLocks/>
              </p:cNvSpPr>
              <p:nvPr userDrawn="1"/>
            </p:nvSpPr>
            <p:spPr bwMode="hidden">
              <a:xfrm>
                <a:off x="3314" y="2990"/>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21" name="Freeform 5"/>
              <p:cNvSpPr>
                <a:spLocks/>
              </p:cNvSpPr>
              <p:nvPr userDrawn="1"/>
            </p:nvSpPr>
            <p:spPr bwMode="hidden">
              <a:xfrm>
                <a:off x="2200" y="2586"/>
                <a:ext cx="987" cy="743"/>
              </a:xfrm>
              <a:custGeom>
                <a:avLst/>
                <a:gdLst>
                  <a:gd name="T0" fmla="*/ 742 w 987"/>
                  <a:gd name="T1" fmla="*/ 110 h 743"/>
                  <a:gd name="T2" fmla="*/ 958 w 987"/>
                  <a:gd name="T3" fmla="*/ 572 h 743"/>
                  <a:gd name="T4" fmla="*/ 847 w 987"/>
                  <a:gd name="T5" fmla="*/ 638 h 743"/>
                  <a:gd name="T6" fmla="*/ 202 w 987"/>
                  <a:gd name="T7" fmla="*/ 269 h 743"/>
                  <a:gd name="T8" fmla="*/ 163 w 987"/>
                  <a:gd name="T9" fmla="*/ 173 h 743"/>
                  <a:gd name="T10" fmla="*/ 481 w 987"/>
                  <a:gd name="T11" fmla="*/ 35 h 743"/>
                  <a:gd name="T12" fmla="*/ 742 w 987"/>
                  <a:gd name="T13" fmla="*/ 110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22" name="Freeform 6"/>
              <p:cNvSpPr>
                <a:spLocks/>
              </p:cNvSpPr>
              <p:nvPr userDrawn="1"/>
            </p:nvSpPr>
            <p:spPr bwMode="hidden">
              <a:xfrm>
                <a:off x="2288" y="3047"/>
                <a:ext cx="650" cy="648"/>
              </a:xfrm>
              <a:custGeom>
                <a:avLst/>
                <a:gdLst>
                  <a:gd name="T0" fmla="*/ 468 w 650"/>
                  <a:gd name="T1" fmla="*/ 114 h 648"/>
                  <a:gd name="T2" fmla="*/ 621 w 650"/>
                  <a:gd name="T3" fmla="*/ 453 h 648"/>
                  <a:gd name="T4" fmla="*/ 522 w 650"/>
                  <a:gd name="T5" fmla="*/ 495 h 648"/>
                  <a:gd name="T6" fmla="*/ 105 w 650"/>
                  <a:gd name="T7" fmla="*/ 519 h 648"/>
                  <a:gd name="T8" fmla="*/ 30 w 650"/>
                  <a:gd name="T9" fmla="*/ 450 h 648"/>
                  <a:gd name="T10" fmla="*/ 231 w 650"/>
                  <a:gd name="T11" fmla="*/ 84 h 648"/>
                  <a:gd name="T12" fmla="*/ 468 w 650"/>
                  <a:gd name="T13" fmla="*/ 114 h 64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50" h="648">
                    <a:moveTo>
                      <a:pt x="468" y="114"/>
                    </a:moveTo>
                    <a:cubicBezTo>
                      <a:pt x="579" y="274"/>
                      <a:pt x="604" y="372"/>
                      <a:pt x="621" y="453"/>
                    </a:cubicBezTo>
                    <a:cubicBezTo>
                      <a:pt x="650" y="573"/>
                      <a:pt x="587" y="600"/>
                      <a:pt x="522" y="495"/>
                    </a:cubicBezTo>
                    <a:cubicBezTo>
                      <a:pt x="330" y="99"/>
                      <a:pt x="171" y="417"/>
                      <a:pt x="105" y="519"/>
                    </a:cubicBezTo>
                    <a:cubicBezTo>
                      <a:pt x="51" y="648"/>
                      <a:pt x="0" y="525"/>
                      <a:pt x="30" y="450"/>
                    </a:cubicBezTo>
                    <a:cubicBezTo>
                      <a:pt x="39" y="381"/>
                      <a:pt x="132" y="180"/>
                      <a:pt x="231" y="84"/>
                    </a:cubicBezTo>
                    <a:cubicBezTo>
                      <a:pt x="321" y="0"/>
                      <a:pt x="406" y="4"/>
                      <a:pt x="468" y="114"/>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23" name="Freeform 7"/>
              <p:cNvSpPr>
                <a:spLocks/>
              </p:cNvSpPr>
              <p:nvPr userDrawn="1"/>
            </p:nvSpPr>
            <p:spPr bwMode="hidden">
              <a:xfrm>
                <a:off x="2609" y="3558"/>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24" name="Freeform 8"/>
              <p:cNvSpPr>
                <a:spLocks/>
              </p:cNvSpPr>
              <p:nvPr userDrawn="1"/>
            </p:nvSpPr>
            <p:spPr bwMode="hidden">
              <a:xfrm>
                <a:off x="3980" y="1830"/>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25" name="Freeform 9"/>
              <p:cNvSpPr>
                <a:spLocks/>
              </p:cNvSpPr>
              <p:nvPr userDrawn="1"/>
            </p:nvSpPr>
            <p:spPr bwMode="hidden">
              <a:xfrm>
                <a:off x="3089" y="2063"/>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26" name="Freeform 10"/>
              <p:cNvSpPr>
                <a:spLocks/>
              </p:cNvSpPr>
              <p:nvPr userDrawn="1"/>
            </p:nvSpPr>
            <p:spPr bwMode="hidden">
              <a:xfrm rot="3318475">
                <a:off x="2254" y="1894"/>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27" name="Freeform 11"/>
              <p:cNvSpPr>
                <a:spLocks/>
              </p:cNvSpPr>
              <p:nvPr userDrawn="1"/>
            </p:nvSpPr>
            <p:spPr bwMode="hidden">
              <a:xfrm rot="20976686" flipH="1">
                <a:off x="2956" y="3382"/>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28" name="Freeform 12"/>
              <p:cNvSpPr>
                <a:spLocks/>
              </p:cNvSpPr>
              <p:nvPr userDrawn="1"/>
            </p:nvSpPr>
            <p:spPr bwMode="hidden">
              <a:xfrm>
                <a:off x="1821" y="3000"/>
                <a:ext cx="866" cy="795"/>
              </a:xfrm>
              <a:custGeom>
                <a:avLst/>
                <a:gdLst>
                  <a:gd name="T0" fmla="*/ 17 w 866"/>
                  <a:gd name="T1" fmla="*/ 180 h 795"/>
                  <a:gd name="T2" fmla="*/ 284 w 866"/>
                  <a:gd name="T3" fmla="*/ 720 h 795"/>
                  <a:gd name="T4" fmla="*/ 380 w 866"/>
                  <a:gd name="T5" fmla="*/ 687 h 795"/>
                  <a:gd name="T6" fmla="*/ 647 w 866"/>
                  <a:gd name="T7" fmla="*/ 249 h 795"/>
                  <a:gd name="T8" fmla="*/ 716 w 866"/>
                  <a:gd name="T9" fmla="*/ 138 h 795"/>
                  <a:gd name="T10" fmla="*/ 182 w 866"/>
                  <a:gd name="T11" fmla="*/ 0 h 795"/>
                  <a:gd name="T12" fmla="*/ 17 w 866"/>
                  <a:gd name="T13" fmla="*/ 180 h 79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866" h="795">
                    <a:moveTo>
                      <a:pt x="17" y="180"/>
                    </a:moveTo>
                    <a:cubicBezTo>
                      <a:pt x="49" y="413"/>
                      <a:pt x="206" y="636"/>
                      <a:pt x="284" y="720"/>
                    </a:cubicBezTo>
                    <a:cubicBezTo>
                      <a:pt x="359" y="795"/>
                      <a:pt x="422" y="771"/>
                      <a:pt x="380" y="687"/>
                    </a:cubicBezTo>
                    <a:cubicBezTo>
                      <a:pt x="284" y="378"/>
                      <a:pt x="197" y="183"/>
                      <a:pt x="647" y="249"/>
                    </a:cubicBezTo>
                    <a:cubicBezTo>
                      <a:pt x="866" y="276"/>
                      <a:pt x="791" y="175"/>
                      <a:pt x="716" y="138"/>
                    </a:cubicBezTo>
                    <a:cubicBezTo>
                      <a:pt x="575" y="63"/>
                      <a:pt x="317" y="6"/>
                      <a:pt x="182" y="0"/>
                    </a:cubicBezTo>
                    <a:cubicBezTo>
                      <a:pt x="95" y="0"/>
                      <a:pt x="0" y="32"/>
                      <a:pt x="17" y="180"/>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29" name="Freeform 13"/>
              <p:cNvSpPr>
                <a:spLocks/>
              </p:cNvSpPr>
              <p:nvPr userDrawn="1"/>
            </p:nvSpPr>
            <p:spPr bwMode="hidden">
              <a:xfrm rot="16244410" flipH="1">
                <a:off x="3615" y="3751"/>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30" name="Freeform 14"/>
              <p:cNvSpPr>
                <a:spLocks/>
              </p:cNvSpPr>
              <p:nvPr userDrawn="1"/>
            </p:nvSpPr>
            <p:spPr bwMode="hidden">
              <a:xfrm rot="6018034">
                <a:off x="1966" y="3575"/>
                <a:ext cx="802" cy="706"/>
              </a:xfrm>
              <a:custGeom>
                <a:avLst/>
                <a:gdLst>
                  <a:gd name="T0" fmla="*/ 398 w 987"/>
                  <a:gd name="T1" fmla="*/ 95 h 743"/>
                  <a:gd name="T2" fmla="*/ 514 w 987"/>
                  <a:gd name="T3" fmla="*/ 491 h 743"/>
                  <a:gd name="T4" fmla="*/ 454 w 987"/>
                  <a:gd name="T5" fmla="*/ 547 h 743"/>
                  <a:gd name="T6" fmla="*/ 108 w 987"/>
                  <a:gd name="T7" fmla="*/ 231 h 743"/>
                  <a:gd name="T8" fmla="*/ 87 w 987"/>
                  <a:gd name="T9" fmla="*/ 148 h 743"/>
                  <a:gd name="T10" fmla="*/ 258 w 987"/>
                  <a:gd name="T11" fmla="*/ 29 h 743"/>
                  <a:gd name="T12" fmla="*/ 398 w 987"/>
                  <a:gd name="T13" fmla="*/ 95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31" name="Freeform 15"/>
              <p:cNvSpPr>
                <a:spLocks/>
              </p:cNvSpPr>
              <p:nvPr userDrawn="1"/>
            </p:nvSpPr>
            <p:spPr bwMode="hidden">
              <a:xfrm rot="6284068">
                <a:off x="3400" y="3066"/>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32" name="Freeform 16"/>
              <p:cNvSpPr>
                <a:spLocks/>
              </p:cNvSpPr>
              <p:nvPr userDrawn="1"/>
            </p:nvSpPr>
            <p:spPr bwMode="hidden">
              <a:xfrm rot="19272242" flipV="1">
                <a:off x="3188" y="2264"/>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33" name="Freeform 17"/>
              <p:cNvSpPr>
                <a:spLocks/>
              </p:cNvSpPr>
              <p:nvPr userDrawn="1"/>
            </p:nvSpPr>
            <p:spPr bwMode="hidden">
              <a:xfrm rot="563450" flipH="1">
                <a:off x="1796" y="2358"/>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34" name="Freeform 18"/>
              <p:cNvSpPr>
                <a:spLocks/>
              </p:cNvSpPr>
              <p:nvPr userDrawn="1"/>
            </p:nvSpPr>
            <p:spPr bwMode="hidden">
              <a:xfrm>
                <a:off x="1227" y="2730"/>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35" name="Freeform 19"/>
              <p:cNvSpPr>
                <a:spLocks/>
              </p:cNvSpPr>
              <p:nvPr userDrawn="1"/>
            </p:nvSpPr>
            <p:spPr bwMode="hidden">
              <a:xfrm>
                <a:off x="113" y="2578"/>
                <a:ext cx="987" cy="743"/>
              </a:xfrm>
              <a:custGeom>
                <a:avLst/>
                <a:gdLst>
                  <a:gd name="T0" fmla="*/ 742 w 987"/>
                  <a:gd name="T1" fmla="*/ 110 h 743"/>
                  <a:gd name="T2" fmla="*/ 958 w 987"/>
                  <a:gd name="T3" fmla="*/ 572 h 743"/>
                  <a:gd name="T4" fmla="*/ 847 w 987"/>
                  <a:gd name="T5" fmla="*/ 638 h 743"/>
                  <a:gd name="T6" fmla="*/ 202 w 987"/>
                  <a:gd name="T7" fmla="*/ 269 h 743"/>
                  <a:gd name="T8" fmla="*/ 163 w 987"/>
                  <a:gd name="T9" fmla="*/ 173 h 743"/>
                  <a:gd name="T10" fmla="*/ 481 w 987"/>
                  <a:gd name="T11" fmla="*/ 35 h 743"/>
                  <a:gd name="T12" fmla="*/ 742 w 987"/>
                  <a:gd name="T13" fmla="*/ 110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36" name="Freeform 20"/>
              <p:cNvSpPr>
                <a:spLocks/>
              </p:cNvSpPr>
              <p:nvPr userDrawn="1"/>
            </p:nvSpPr>
            <p:spPr bwMode="hidden">
              <a:xfrm>
                <a:off x="153" y="3003"/>
                <a:ext cx="650" cy="648"/>
              </a:xfrm>
              <a:custGeom>
                <a:avLst/>
                <a:gdLst>
                  <a:gd name="T0" fmla="*/ 468 w 650"/>
                  <a:gd name="T1" fmla="*/ 114 h 648"/>
                  <a:gd name="T2" fmla="*/ 621 w 650"/>
                  <a:gd name="T3" fmla="*/ 453 h 648"/>
                  <a:gd name="T4" fmla="*/ 522 w 650"/>
                  <a:gd name="T5" fmla="*/ 495 h 648"/>
                  <a:gd name="T6" fmla="*/ 105 w 650"/>
                  <a:gd name="T7" fmla="*/ 519 h 648"/>
                  <a:gd name="T8" fmla="*/ 30 w 650"/>
                  <a:gd name="T9" fmla="*/ 450 h 648"/>
                  <a:gd name="T10" fmla="*/ 231 w 650"/>
                  <a:gd name="T11" fmla="*/ 84 h 648"/>
                  <a:gd name="T12" fmla="*/ 468 w 650"/>
                  <a:gd name="T13" fmla="*/ 114 h 64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50" h="648">
                    <a:moveTo>
                      <a:pt x="468" y="114"/>
                    </a:moveTo>
                    <a:cubicBezTo>
                      <a:pt x="579" y="274"/>
                      <a:pt x="604" y="372"/>
                      <a:pt x="621" y="453"/>
                    </a:cubicBezTo>
                    <a:cubicBezTo>
                      <a:pt x="650" y="573"/>
                      <a:pt x="587" y="600"/>
                      <a:pt x="522" y="495"/>
                    </a:cubicBezTo>
                    <a:cubicBezTo>
                      <a:pt x="330" y="99"/>
                      <a:pt x="171" y="417"/>
                      <a:pt x="105" y="519"/>
                    </a:cubicBezTo>
                    <a:cubicBezTo>
                      <a:pt x="51" y="648"/>
                      <a:pt x="0" y="525"/>
                      <a:pt x="30" y="450"/>
                    </a:cubicBezTo>
                    <a:cubicBezTo>
                      <a:pt x="39" y="381"/>
                      <a:pt x="132" y="180"/>
                      <a:pt x="231" y="84"/>
                    </a:cubicBezTo>
                    <a:cubicBezTo>
                      <a:pt x="321" y="0"/>
                      <a:pt x="406" y="4"/>
                      <a:pt x="468" y="114"/>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37" name="Freeform 21"/>
              <p:cNvSpPr>
                <a:spLocks/>
              </p:cNvSpPr>
              <p:nvPr userDrawn="1"/>
            </p:nvSpPr>
            <p:spPr bwMode="hidden">
              <a:xfrm rot="-2130091">
                <a:off x="738" y="3742"/>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38" name="Freeform 22"/>
              <p:cNvSpPr>
                <a:spLocks/>
              </p:cNvSpPr>
              <p:nvPr userDrawn="1"/>
            </p:nvSpPr>
            <p:spPr bwMode="hidden">
              <a:xfrm>
                <a:off x="1821" y="1954"/>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39" name="Freeform 23"/>
              <p:cNvSpPr>
                <a:spLocks/>
              </p:cNvSpPr>
              <p:nvPr userDrawn="1"/>
            </p:nvSpPr>
            <p:spPr bwMode="hidden">
              <a:xfrm>
                <a:off x="1002" y="2055"/>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40" name="Freeform 24"/>
              <p:cNvSpPr>
                <a:spLocks/>
              </p:cNvSpPr>
              <p:nvPr userDrawn="1"/>
            </p:nvSpPr>
            <p:spPr bwMode="hidden">
              <a:xfrm rot="3318475">
                <a:off x="-73" y="2006"/>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41" name="Freeform 25"/>
              <p:cNvSpPr>
                <a:spLocks/>
              </p:cNvSpPr>
              <p:nvPr userDrawn="1"/>
            </p:nvSpPr>
            <p:spPr bwMode="hidden">
              <a:xfrm rot="20976686" flipH="1">
                <a:off x="869" y="3374"/>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42" name="Freeform 26"/>
              <p:cNvSpPr>
                <a:spLocks/>
              </p:cNvSpPr>
              <p:nvPr userDrawn="1"/>
            </p:nvSpPr>
            <p:spPr bwMode="hidden">
              <a:xfrm>
                <a:off x="-14" y="2956"/>
                <a:ext cx="866" cy="795"/>
              </a:xfrm>
              <a:custGeom>
                <a:avLst/>
                <a:gdLst>
                  <a:gd name="T0" fmla="*/ 17 w 866"/>
                  <a:gd name="T1" fmla="*/ 180 h 795"/>
                  <a:gd name="T2" fmla="*/ 284 w 866"/>
                  <a:gd name="T3" fmla="*/ 720 h 795"/>
                  <a:gd name="T4" fmla="*/ 380 w 866"/>
                  <a:gd name="T5" fmla="*/ 687 h 795"/>
                  <a:gd name="T6" fmla="*/ 647 w 866"/>
                  <a:gd name="T7" fmla="*/ 249 h 795"/>
                  <a:gd name="T8" fmla="*/ 716 w 866"/>
                  <a:gd name="T9" fmla="*/ 138 h 795"/>
                  <a:gd name="T10" fmla="*/ 182 w 866"/>
                  <a:gd name="T11" fmla="*/ 0 h 795"/>
                  <a:gd name="T12" fmla="*/ 17 w 866"/>
                  <a:gd name="T13" fmla="*/ 180 h 79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866" h="795">
                    <a:moveTo>
                      <a:pt x="17" y="180"/>
                    </a:moveTo>
                    <a:cubicBezTo>
                      <a:pt x="49" y="413"/>
                      <a:pt x="206" y="636"/>
                      <a:pt x="284" y="720"/>
                    </a:cubicBezTo>
                    <a:cubicBezTo>
                      <a:pt x="359" y="795"/>
                      <a:pt x="422" y="771"/>
                      <a:pt x="380" y="687"/>
                    </a:cubicBezTo>
                    <a:cubicBezTo>
                      <a:pt x="284" y="378"/>
                      <a:pt x="197" y="183"/>
                      <a:pt x="647" y="249"/>
                    </a:cubicBezTo>
                    <a:cubicBezTo>
                      <a:pt x="866" y="276"/>
                      <a:pt x="791" y="175"/>
                      <a:pt x="716" y="138"/>
                    </a:cubicBezTo>
                    <a:cubicBezTo>
                      <a:pt x="575" y="63"/>
                      <a:pt x="317" y="6"/>
                      <a:pt x="182" y="0"/>
                    </a:cubicBezTo>
                    <a:cubicBezTo>
                      <a:pt x="95" y="0"/>
                      <a:pt x="0" y="32"/>
                      <a:pt x="17" y="180"/>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43" name="Freeform 27"/>
              <p:cNvSpPr>
                <a:spLocks/>
              </p:cNvSpPr>
              <p:nvPr userDrawn="1"/>
            </p:nvSpPr>
            <p:spPr bwMode="hidden">
              <a:xfrm rot="16244410" flipH="1">
                <a:off x="1516" y="3727"/>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44" name="Freeform 28"/>
              <p:cNvSpPr>
                <a:spLocks/>
              </p:cNvSpPr>
              <p:nvPr userDrawn="1"/>
            </p:nvSpPr>
            <p:spPr bwMode="hidden">
              <a:xfrm rot="5508134">
                <a:off x="-25" y="3520"/>
                <a:ext cx="802" cy="706"/>
              </a:xfrm>
              <a:custGeom>
                <a:avLst/>
                <a:gdLst>
                  <a:gd name="T0" fmla="*/ 398 w 987"/>
                  <a:gd name="T1" fmla="*/ 95 h 743"/>
                  <a:gd name="T2" fmla="*/ 514 w 987"/>
                  <a:gd name="T3" fmla="*/ 491 h 743"/>
                  <a:gd name="T4" fmla="*/ 454 w 987"/>
                  <a:gd name="T5" fmla="*/ 547 h 743"/>
                  <a:gd name="T6" fmla="*/ 108 w 987"/>
                  <a:gd name="T7" fmla="*/ 231 h 743"/>
                  <a:gd name="T8" fmla="*/ 87 w 987"/>
                  <a:gd name="T9" fmla="*/ 148 h 743"/>
                  <a:gd name="T10" fmla="*/ 258 w 987"/>
                  <a:gd name="T11" fmla="*/ 29 h 743"/>
                  <a:gd name="T12" fmla="*/ 398 w 987"/>
                  <a:gd name="T13" fmla="*/ 95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45" name="Freeform 29"/>
              <p:cNvSpPr>
                <a:spLocks/>
              </p:cNvSpPr>
              <p:nvPr userDrawn="1"/>
            </p:nvSpPr>
            <p:spPr bwMode="hidden">
              <a:xfrm rot="6284068">
                <a:off x="1169" y="2902"/>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46" name="Freeform 30"/>
              <p:cNvSpPr>
                <a:spLocks/>
              </p:cNvSpPr>
              <p:nvPr userDrawn="1"/>
            </p:nvSpPr>
            <p:spPr bwMode="hidden">
              <a:xfrm rot="19272242" flipV="1">
                <a:off x="945" y="2040"/>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47" name="Freeform 31"/>
              <p:cNvSpPr>
                <a:spLocks/>
              </p:cNvSpPr>
              <p:nvPr userDrawn="1"/>
            </p:nvSpPr>
            <p:spPr bwMode="hidden">
              <a:xfrm rot="563450" flipH="1">
                <a:off x="501" y="2218"/>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48" name="Freeform 32"/>
              <p:cNvSpPr>
                <a:spLocks/>
              </p:cNvSpPr>
              <p:nvPr userDrawn="1"/>
            </p:nvSpPr>
            <p:spPr bwMode="hidden">
              <a:xfrm>
                <a:off x="1210" y="870"/>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49" name="Freeform 33"/>
              <p:cNvSpPr>
                <a:spLocks/>
              </p:cNvSpPr>
              <p:nvPr userDrawn="1"/>
            </p:nvSpPr>
            <p:spPr bwMode="hidden">
              <a:xfrm>
                <a:off x="96" y="466"/>
                <a:ext cx="987" cy="743"/>
              </a:xfrm>
              <a:custGeom>
                <a:avLst/>
                <a:gdLst>
                  <a:gd name="T0" fmla="*/ 742 w 987"/>
                  <a:gd name="T1" fmla="*/ 110 h 743"/>
                  <a:gd name="T2" fmla="*/ 958 w 987"/>
                  <a:gd name="T3" fmla="*/ 572 h 743"/>
                  <a:gd name="T4" fmla="*/ 847 w 987"/>
                  <a:gd name="T5" fmla="*/ 638 h 743"/>
                  <a:gd name="T6" fmla="*/ 202 w 987"/>
                  <a:gd name="T7" fmla="*/ 269 h 743"/>
                  <a:gd name="T8" fmla="*/ 163 w 987"/>
                  <a:gd name="T9" fmla="*/ 173 h 743"/>
                  <a:gd name="T10" fmla="*/ 481 w 987"/>
                  <a:gd name="T11" fmla="*/ 35 h 743"/>
                  <a:gd name="T12" fmla="*/ 742 w 987"/>
                  <a:gd name="T13" fmla="*/ 110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50" name="Freeform 34"/>
              <p:cNvSpPr>
                <a:spLocks/>
              </p:cNvSpPr>
              <p:nvPr userDrawn="1"/>
            </p:nvSpPr>
            <p:spPr bwMode="hidden">
              <a:xfrm>
                <a:off x="-20" y="1119"/>
                <a:ext cx="650" cy="648"/>
              </a:xfrm>
              <a:custGeom>
                <a:avLst/>
                <a:gdLst>
                  <a:gd name="T0" fmla="*/ 468 w 650"/>
                  <a:gd name="T1" fmla="*/ 114 h 648"/>
                  <a:gd name="T2" fmla="*/ 621 w 650"/>
                  <a:gd name="T3" fmla="*/ 453 h 648"/>
                  <a:gd name="T4" fmla="*/ 522 w 650"/>
                  <a:gd name="T5" fmla="*/ 495 h 648"/>
                  <a:gd name="T6" fmla="*/ 105 w 650"/>
                  <a:gd name="T7" fmla="*/ 519 h 648"/>
                  <a:gd name="T8" fmla="*/ 30 w 650"/>
                  <a:gd name="T9" fmla="*/ 450 h 648"/>
                  <a:gd name="T10" fmla="*/ 231 w 650"/>
                  <a:gd name="T11" fmla="*/ 84 h 648"/>
                  <a:gd name="T12" fmla="*/ 468 w 650"/>
                  <a:gd name="T13" fmla="*/ 114 h 64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50" h="648">
                    <a:moveTo>
                      <a:pt x="468" y="114"/>
                    </a:moveTo>
                    <a:cubicBezTo>
                      <a:pt x="579" y="274"/>
                      <a:pt x="604" y="372"/>
                      <a:pt x="621" y="453"/>
                    </a:cubicBezTo>
                    <a:cubicBezTo>
                      <a:pt x="650" y="573"/>
                      <a:pt x="587" y="600"/>
                      <a:pt x="522" y="495"/>
                    </a:cubicBezTo>
                    <a:cubicBezTo>
                      <a:pt x="330" y="99"/>
                      <a:pt x="171" y="417"/>
                      <a:pt x="105" y="519"/>
                    </a:cubicBezTo>
                    <a:cubicBezTo>
                      <a:pt x="51" y="648"/>
                      <a:pt x="0" y="525"/>
                      <a:pt x="30" y="450"/>
                    </a:cubicBezTo>
                    <a:cubicBezTo>
                      <a:pt x="39" y="381"/>
                      <a:pt x="132" y="180"/>
                      <a:pt x="231" y="84"/>
                    </a:cubicBezTo>
                    <a:cubicBezTo>
                      <a:pt x="321" y="0"/>
                      <a:pt x="406" y="4"/>
                      <a:pt x="468" y="114"/>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51" name="Freeform 35"/>
              <p:cNvSpPr>
                <a:spLocks/>
              </p:cNvSpPr>
              <p:nvPr userDrawn="1"/>
            </p:nvSpPr>
            <p:spPr bwMode="hidden">
              <a:xfrm>
                <a:off x="721" y="1630"/>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52" name="Freeform 36"/>
              <p:cNvSpPr>
                <a:spLocks/>
              </p:cNvSpPr>
              <p:nvPr userDrawn="1"/>
            </p:nvSpPr>
            <p:spPr bwMode="hidden">
              <a:xfrm>
                <a:off x="1804" y="-2"/>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53" name="Freeform 37"/>
              <p:cNvSpPr>
                <a:spLocks/>
              </p:cNvSpPr>
              <p:nvPr userDrawn="1"/>
            </p:nvSpPr>
            <p:spPr bwMode="hidden">
              <a:xfrm>
                <a:off x="985" y="99"/>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54" name="Freeform 38"/>
              <p:cNvSpPr>
                <a:spLocks/>
              </p:cNvSpPr>
              <p:nvPr userDrawn="1"/>
            </p:nvSpPr>
            <p:spPr bwMode="hidden">
              <a:xfrm rot="3318475">
                <a:off x="186" y="-94"/>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55" name="Freeform 39"/>
              <p:cNvSpPr>
                <a:spLocks/>
              </p:cNvSpPr>
              <p:nvPr userDrawn="1"/>
            </p:nvSpPr>
            <p:spPr bwMode="hidden">
              <a:xfrm rot="20976686" flipH="1">
                <a:off x="852" y="1262"/>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56" name="Freeform 40"/>
              <p:cNvSpPr>
                <a:spLocks/>
              </p:cNvSpPr>
              <p:nvPr userDrawn="1"/>
            </p:nvSpPr>
            <p:spPr bwMode="hidden">
              <a:xfrm>
                <a:off x="185" y="952"/>
                <a:ext cx="866" cy="795"/>
              </a:xfrm>
              <a:custGeom>
                <a:avLst/>
                <a:gdLst>
                  <a:gd name="T0" fmla="*/ 17 w 866"/>
                  <a:gd name="T1" fmla="*/ 180 h 795"/>
                  <a:gd name="T2" fmla="*/ 284 w 866"/>
                  <a:gd name="T3" fmla="*/ 720 h 795"/>
                  <a:gd name="T4" fmla="*/ 380 w 866"/>
                  <a:gd name="T5" fmla="*/ 687 h 795"/>
                  <a:gd name="T6" fmla="*/ 647 w 866"/>
                  <a:gd name="T7" fmla="*/ 249 h 795"/>
                  <a:gd name="T8" fmla="*/ 716 w 866"/>
                  <a:gd name="T9" fmla="*/ 138 h 795"/>
                  <a:gd name="T10" fmla="*/ 182 w 866"/>
                  <a:gd name="T11" fmla="*/ 0 h 795"/>
                  <a:gd name="T12" fmla="*/ 17 w 866"/>
                  <a:gd name="T13" fmla="*/ 180 h 79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866" h="795">
                    <a:moveTo>
                      <a:pt x="17" y="180"/>
                    </a:moveTo>
                    <a:cubicBezTo>
                      <a:pt x="49" y="413"/>
                      <a:pt x="206" y="636"/>
                      <a:pt x="284" y="720"/>
                    </a:cubicBezTo>
                    <a:cubicBezTo>
                      <a:pt x="359" y="795"/>
                      <a:pt x="422" y="771"/>
                      <a:pt x="380" y="687"/>
                    </a:cubicBezTo>
                    <a:cubicBezTo>
                      <a:pt x="284" y="378"/>
                      <a:pt x="197" y="183"/>
                      <a:pt x="647" y="249"/>
                    </a:cubicBezTo>
                    <a:cubicBezTo>
                      <a:pt x="866" y="276"/>
                      <a:pt x="791" y="175"/>
                      <a:pt x="716" y="138"/>
                    </a:cubicBezTo>
                    <a:cubicBezTo>
                      <a:pt x="575" y="63"/>
                      <a:pt x="317" y="6"/>
                      <a:pt x="182" y="0"/>
                    </a:cubicBezTo>
                    <a:cubicBezTo>
                      <a:pt x="95" y="0"/>
                      <a:pt x="0" y="32"/>
                      <a:pt x="17" y="180"/>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57" name="Freeform 41"/>
              <p:cNvSpPr>
                <a:spLocks/>
              </p:cNvSpPr>
              <p:nvPr userDrawn="1"/>
            </p:nvSpPr>
            <p:spPr bwMode="hidden">
              <a:xfrm rot="16244410" flipH="1">
                <a:off x="1487" y="1463"/>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58" name="Freeform 42"/>
              <p:cNvSpPr>
                <a:spLocks/>
              </p:cNvSpPr>
              <p:nvPr userDrawn="1"/>
            </p:nvSpPr>
            <p:spPr bwMode="hidden">
              <a:xfrm rot="2428453">
                <a:off x="-162" y="1684"/>
                <a:ext cx="802" cy="706"/>
              </a:xfrm>
              <a:custGeom>
                <a:avLst/>
                <a:gdLst>
                  <a:gd name="T0" fmla="*/ 398 w 987"/>
                  <a:gd name="T1" fmla="*/ 95 h 743"/>
                  <a:gd name="T2" fmla="*/ 514 w 987"/>
                  <a:gd name="T3" fmla="*/ 491 h 743"/>
                  <a:gd name="T4" fmla="*/ 454 w 987"/>
                  <a:gd name="T5" fmla="*/ 547 h 743"/>
                  <a:gd name="T6" fmla="*/ 108 w 987"/>
                  <a:gd name="T7" fmla="*/ 231 h 743"/>
                  <a:gd name="T8" fmla="*/ 87 w 987"/>
                  <a:gd name="T9" fmla="*/ 148 h 743"/>
                  <a:gd name="T10" fmla="*/ 258 w 987"/>
                  <a:gd name="T11" fmla="*/ 29 h 743"/>
                  <a:gd name="T12" fmla="*/ 398 w 987"/>
                  <a:gd name="T13" fmla="*/ 95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59" name="Freeform 43"/>
              <p:cNvSpPr>
                <a:spLocks/>
              </p:cNvSpPr>
              <p:nvPr userDrawn="1"/>
            </p:nvSpPr>
            <p:spPr bwMode="hidden">
              <a:xfrm rot="6284068">
                <a:off x="1296" y="946"/>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60" name="Freeform 44"/>
              <p:cNvSpPr>
                <a:spLocks/>
              </p:cNvSpPr>
              <p:nvPr userDrawn="1"/>
            </p:nvSpPr>
            <p:spPr bwMode="hidden">
              <a:xfrm rot="19272242" flipV="1">
                <a:off x="928" y="84"/>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61" name="Freeform 45"/>
              <p:cNvSpPr>
                <a:spLocks/>
              </p:cNvSpPr>
              <p:nvPr userDrawn="1"/>
            </p:nvSpPr>
            <p:spPr bwMode="hidden">
              <a:xfrm rot="563450" flipH="1">
                <a:off x="-20" y="238"/>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62" name="Freeform 46"/>
              <p:cNvSpPr>
                <a:spLocks/>
              </p:cNvSpPr>
              <p:nvPr userDrawn="1"/>
            </p:nvSpPr>
            <p:spPr bwMode="hidden">
              <a:xfrm>
                <a:off x="3305" y="870"/>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63" name="Freeform 47"/>
              <p:cNvSpPr>
                <a:spLocks/>
              </p:cNvSpPr>
              <p:nvPr userDrawn="1"/>
            </p:nvSpPr>
            <p:spPr bwMode="hidden">
              <a:xfrm>
                <a:off x="2191" y="466"/>
                <a:ext cx="987" cy="743"/>
              </a:xfrm>
              <a:custGeom>
                <a:avLst/>
                <a:gdLst>
                  <a:gd name="T0" fmla="*/ 742 w 987"/>
                  <a:gd name="T1" fmla="*/ 110 h 743"/>
                  <a:gd name="T2" fmla="*/ 958 w 987"/>
                  <a:gd name="T3" fmla="*/ 572 h 743"/>
                  <a:gd name="T4" fmla="*/ 847 w 987"/>
                  <a:gd name="T5" fmla="*/ 638 h 743"/>
                  <a:gd name="T6" fmla="*/ 202 w 987"/>
                  <a:gd name="T7" fmla="*/ 269 h 743"/>
                  <a:gd name="T8" fmla="*/ 163 w 987"/>
                  <a:gd name="T9" fmla="*/ 173 h 743"/>
                  <a:gd name="T10" fmla="*/ 481 w 987"/>
                  <a:gd name="T11" fmla="*/ 35 h 743"/>
                  <a:gd name="T12" fmla="*/ 742 w 987"/>
                  <a:gd name="T13" fmla="*/ 110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64" name="Freeform 48"/>
              <p:cNvSpPr>
                <a:spLocks/>
              </p:cNvSpPr>
              <p:nvPr userDrawn="1"/>
            </p:nvSpPr>
            <p:spPr bwMode="hidden">
              <a:xfrm>
                <a:off x="2075" y="1119"/>
                <a:ext cx="650" cy="648"/>
              </a:xfrm>
              <a:custGeom>
                <a:avLst/>
                <a:gdLst>
                  <a:gd name="T0" fmla="*/ 468 w 650"/>
                  <a:gd name="T1" fmla="*/ 114 h 648"/>
                  <a:gd name="T2" fmla="*/ 621 w 650"/>
                  <a:gd name="T3" fmla="*/ 453 h 648"/>
                  <a:gd name="T4" fmla="*/ 522 w 650"/>
                  <a:gd name="T5" fmla="*/ 495 h 648"/>
                  <a:gd name="T6" fmla="*/ 105 w 650"/>
                  <a:gd name="T7" fmla="*/ 519 h 648"/>
                  <a:gd name="T8" fmla="*/ 30 w 650"/>
                  <a:gd name="T9" fmla="*/ 450 h 648"/>
                  <a:gd name="T10" fmla="*/ 231 w 650"/>
                  <a:gd name="T11" fmla="*/ 84 h 648"/>
                  <a:gd name="T12" fmla="*/ 468 w 650"/>
                  <a:gd name="T13" fmla="*/ 114 h 64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50" h="648">
                    <a:moveTo>
                      <a:pt x="468" y="114"/>
                    </a:moveTo>
                    <a:cubicBezTo>
                      <a:pt x="579" y="274"/>
                      <a:pt x="604" y="372"/>
                      <a:pt x="621" y="453"/>
                    </a:cubicBezTo>
                    <a:cubicBezTo>
                      <a:pt x="650" y="573"/>
                      <a:pt x="587" y="600"/>
                      <a:pt x="522" y="495"/>
                    </a:cubicBezTo>
                    <a:cubicBezTo>
                      <a:pt x="330" y="99"/>
                      <a:pt x="171" y="417"/>
                      <a:pt x="105" y="519"/>
                    </a:cubicBezTo>
                    <a:cubicBezTo>
                      <a:pt x="51" y="648"/>
                      <a:pt x="0" y="525"/>
                      <a:pt x="30" y="450"/>
                    </a:cubicBezTo>
                    <a:cubicBezTo>
                      <a:pt x="39" y="381"/>
                      <a:pt x="132" y="180"/>
                      <a:pt x="231" y="84"/>
                    </a:cubicBezTo>
                    <a:cubicBezTo>
                      <a:pt x="321" y="0"/>
                      <a:pt x="406" y="4"/>
                      <a:pt x="468" y="114"/>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65" name="Freeform 49"/>
              <p:cNvSpPr>
                <a:spLocks/>
              </p:cNvSpPr>
              <p:nvPr userDrawn="1"/>
            </p:nvSpPr>
            <p:spPr bwMode="hidden">
              <a:xfrm>
                <a:off x="2816" y="1630"/>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66" name="Freeform 50"/>
              <p:cNvSpPr>
                <a:spLocks/>
              </p:cNvSpPr>
              <p:nvPr userDrawn="1"/>
            </p:nvSpPr>
            <p:spPr bwMode="hidden">
              <a:xfrm>
                <a:off x="3899" y="-2"/>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67" name="Freeform 51"/>
              <p:cNvSpPr>
                <a:spLocks/>
              </p:cNvSpPr>
              <p:nvPr userDrawn="1"/>
            </p:nvSpPr>
            <p:spPr bwMode="hidden">
              <a:xfrm>
                <a:off x="3080" y="99"/>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68" name="Freeform 52"/>
              <p:cNvSpPr>
                <a:spLocks/>
              </p:cNvSpPr>
              <p:nvPr userDrawn="1"/>
            </p:nvSpPr>
            <p:spPr bwMode="hidden">
              <a:xfrm rot="3318475">
                <a:off x="2005" y="50"/>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69" name="Freeform 53"/>
              <p:cNvSpPr>
                <a:spLocks/>
              </p:cNvSpPr>
              <p:nvPr userDrawn="1"/>
            </p:nvSpPr>
            <p:spPr bwMode="hidden">
              <a:xfrm rot="20976686" flipH="1">
                <a:off x="2947" y="1262"/>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70" name="Freeform 54"/>
              <p:cNvSpPr>
                <a:spLocks/>
              </p:cNvSpPr>
              <p:nvPr userDrawn="1"/>
            </p:nvSpPr>
            <p:spPr bwMode="hidden">
              <a:xfrm>
                <a:off x="1908" y="1072"/>
                <a:ext cx="866" cy="795"/>
              </a:xfrm>
              <a:custGeom>
                <a:avLst/>
                <a:gdLst>
                  <a:gd name="T0" fmla="*/ 17 w 866"/>
                  <a:gd name="T1" fmla="*/ 180 h 795"/>
                  <a:gd name="T2" fmla="*/ 284 w 866"/>
                  <a:gd name="T3" fmla="*/ 720 h 795"/>
                  <a:gd name="T4" fmla="*/ 380 w 866"/>
                  <a:gd name="T5" fmla="*/ 687 h 795"/>
                  <a:gd name="T6" fmla="*/ 647 w 866"/>
                  <a:gd name="T7" fmla="*/ 249 h 795"/>
                  <a:gd name="T8" fmla="*/ 716 w 866"/>
                  <a:gd name="T9" fmla="*/ 138 h 795"/>
                  <a:gd name="T10" fmla="*/ 182 w 866"/>
                  <a:gd name="T11" fmla="*/ 0 h 795"/>
                  <a:gd name="T12" fmla="*/ 17 w 866"/>
                  <a:gd name="T13" fmla="*/ 180 h 79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866" h="795">
                    <a:moveTo>
                      <a:pt x="17" y="180"/>
                    </a:moveTo>
                    <a:cubicBezTo>
                      <a:pt x="49" y="413"/>
                      <a:pt x="206" y="636"/>
                      <a:pt x="284" y="720"/>
                    </a:cubicBezTo>
                    <a:cubicBezTo>
                      <a:pt x="359" y="795"/>
                      <a:pt x="422" y="771"/>
                      <a:pt x="380" y="687"/>
                    </a:cubicBezTo>
                    <a:cubicBezTo>
                      <a:pt x="284" y="378"/>
                      <a:pt x="197" y="183"/>
                      <a:pt x="647" y="249"/>
                    </a:cubicBezTo>
                    <a:cubicBezTo>
                      <a:pt x="866" y="276"/>
                      <a:pt x="791" y="175"/>
                      <a:pt x="716" y="138"/>
                    </a:cubicBezTo>
                    <a:cubicBezTo>
                      <a:pt x="575" y="63"/>
                      <a:pt x="317" y="6"/>
                      <a:pt x="182" y="0"/>
                    </a:cubicBezTo>
                    <a:cubicBezTo>
                      <a:pt x="95" y="0"/>
                      <a:pt x="0" y="32"/>
                      <a:pt x="17" y="180"/>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71" name="Freeform 55"/>
              <p:cNvSpPr>
                <a:spLocks/>
              </p:cNvSpPr>
              <p:nvPr userDrawn="1"/>
            </p:nvSpPr>
            <p:spPr bwMode="hidden">
              <a:xfrm rot="16244410" flipH="1">
                <a:off x="3582" y="1463"/>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72" name="Freeform 56"/>
              <p:cNvSpPr>
                <a:spLocks/>
              </p:cNvSpPr>
              <p:nvPr userDrawn="1"/>
            </p:nvSpPr>
            <p:spPr bwMode="hidden">
              <a:xfrm rot="2428453">
                <a:off x="1933" y="1684"/>
                <a:ext cx="802" cy="706"/>
              </a:xfrm>
              <a:custGeom>
                <a:avLst/>
                <a:gdLst>
                  <a:gd name="T0" fmla="*/ 398 w 987"/>
                  <a:gd name="T1" fmla="*/ 95 h 743"/>
                  <a:gd name="T2" fmla="*/ 514 w 987"/>
                  <a:gd name="T3" fmla="*/ 491 h 743"/>
                  <a:gd name="T4" fmla="*/ 454 w 987"/>
                  <a:gd name="T5" fmla="*/ 547 h 743"/>
                  <a:gd name="T6" fmla="*/ 108 w 987"/>
                  <a:gd name="T7" fmla="*/ 231 h 743"/>
                  <a:gd name="T8" fmla="*/ 87 w 987"/>
                  <a:gd name="T9" fmla="*/ 148 h 743"/>
                  <a:gd name="T10" fmla="*/ 258 w 987"/>
                  <a:gd name="T11" fmla="*/ 29 h 743"/>
                  <a:gd name="T12" fmla="*/ 398 w 987"/>
                  <a:gd name="T13" fmla="*/ 95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73" name="Freeform 57"/>
              <p:cNvSpPr>
                <a:spLocks/>
              </p:cNvSpPr>
              <p:nvPr userDrawn="1"/>
            </p:nvSpPr>
            <p:spPr bwMode="hidden">
              <a:xfrm rot="6284068">
                <a:off x="3391" y="946"/>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74" name="Freeform 58"/>
              <p:cNvSpPr>
                <a:spLocks/>
              </p:cNvSpPr>
              <p:nvPr userDrawn="1"/>
            </p:nvSpPr>
            <p:spPr bwMode="hidden">
              <a:xfrm rot="19272242" flipV="1">
                <a:off x="3023" y="84"/>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75" name="Freeform 59"/>
              <p:cNvSpPr>
                <a:spLocks/>
              </p:cNvSpPr>
              <p:nvPr userDrawn="1"/>
            </p:nvSpPr>
            <p:spPr bwMode="hidden">
              <a:xfrm rot="563450" flipH="1">
                <a:off x="1847" y="238"/>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76" name="Freeform 60"/>
              <p:cNvSpPr>
                <a:spLocks/>
              </p:cNvSpPr>
              <p:nvPr userDrawn="1"/>
            </p:nvSpPr>
            <p:spPr bwMode="hidden">
              <a:xfrm flipH="1">
                <a:off x="5075" y="867"/>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77" name="Freeform 61"/>
              <p:cNvSpPr>
                <a:spLocks/>
              </p:cNvSpPr>
              <p:nvPr userDrawn="1"/>
            </p:nvSpPr>
            <p:spPr bwMode="hidden">
              <a:xfrm>
                <a:off x="4287" y="475"/>
                <a:ext cx="987" cy="743"/>
              </a:xfrm>
              <a:custGeom>
                <a:avLst/>
                <a:gdLst>
                  <a:gd name="T0" fmla="*/ 742 w 987"/>
                  <a:gd name="T1" fmla="*/ 110 h 743"/>
                  <a:gd name="T2" fmla="*/ 958 w 987"/>
                  <a:gd name="T3" fmla="*/ 572 h 743"/>
                  <a:gd name="T4" fmla="*/ 847 w 987"/>
                  <a:gd name="T5" fmla="*/ 638 h 743"/>
                  <a:gd name="T6" fmla="*/ 202 w 987"/>
                  <a:gd name="T7" fmla="*/ 269 h 743"/>
                  <a:gd name="T8" fmla="*/ 163 w 987"/>
                  <a:gd name="T9" fmla="*/ 173 h 743"/>
                  <a:gd name="T10" fmla="*/ 481 w 987"/>
                  <a:gd name="T11" fmla="*/ 35 h 743"/>
                  <a:gd name="T12" fmla="*/ 742 w 987"/>
                  <a:gd name="T13" fmla="*/ 110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78" name="Freeform 62"/>
              <p:cNvSpPr>
                <a:spLocks/>
              </p:cNvSpPr>
              <p:nvPr userDrawn="1"/>
            </p:nvSpPr>
            <p:spPr bwMode="hidden">
              <a:xfrm>
                <a:off x="4171" y="1128"/>
                <a:ext cx="650" cy="648"/>
              </a:xfrm>
              <a:custGeom>
                <a:avLst/>
                <a:gdLst>
                  <a:gd name="T0" fmla="*/ 468 w 650"/>
                  <a:gd name="T1" fmla="*/ 114 h 648"/>
                  <a:gd name="T2" fmla="*/ 621 w 650"/>
                  <a:gd name="T3" fmla="*/ 453 h 648"/>
                  <a:gd name="T4" fmla="*/ 522 w 650"/>
                  <a:gd name="T5" fmla="*/ 495 h 648"/>
                  <a:gd name="T6" fmla="*/ 105 w 650"/>
                  <a:gd name="T7" fmla="*/ 519 h 648"/>
                  <a:gd name="T8" fmla="*/ 30 w 650"/>
                  <a:gd name="T9" fmla="*/ 450 h 648"/>
                  <a:gd name="T10" fmla="*/ 231 w 650"/>
                  <a:gd name="T11" fmla="*/ 84 h 648"/>
                  <a:gd name="T12" fmla="*/ 468 w 650"/>
                  <a:gd name="T13" fmla="*/ 114 h 64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50" h="648">
                    <a:moveTo>
                      <a:pt x="468" y="114"/>
                    </a:moveTo>
                    <a:cubicBezTo>
                      <a:pt x="579" y="274"/>
                      <a:pt x="604" y="372"/>
                      <a:pt x="621" y="453"/>
                    </a:cubicBezTo>
                    <a:cubicBezTo>
                      <a:pt x="650" y="573"/>
                      <a:pt x="587" y="600"/>
                      <a:pt x="522" y="495"/>
                    </a:cubicBezTo>
                    <a:cubicBezTo>
                      <a:pt x="330" y="99"/>
                      <a:pt x="171" y="417"/>
                      <a:pt x="105" y="519"/>
                    </a:cubicBezTo>
                    <a:cubicBezTo>
                      <a:pt x="51" y="648"/>
                      <a:pt x="0" y="525"/>
                      <a:pt x="30" y="450"/>
                    </a:cubicBezTo>
                    <a:cubicBezTo>
                      <a:pt x="39" y="381"/>
                      <a:pt x="132" y="180"/>
                      <a:pt x="231" y="84"/>
                    </a:cubicBezTo>
                    <a:cubicBezTo>
                      <a:pt x="321" y="0"/>
                      <a:pt x="406" y="4"/>
                      <a:pt x="468" y="114"/>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79" name="Freeform 63"/>
              <p:cNvSpPr>
                <a:spLocks/>
              </p:cNvSpPr>
              <p:nvPr userDrawn="1"/>
            </p:nvSpPr>
            <p:spPr bwMode="hidden">
              <a:xfrm>
                <a:off x="5092" y="1579"/>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80" name="Freeform 64"/>
              <p:cNvSpPr>
                <a:spLocks/>
              </p:cNvSpPr>
              <p:nvPr userDrawn="1"/>
            </p:nvSpPr>
            <p:spPr bwMode="hidden">
              <a:xfrm>
                <a:off x="4828" y="24"/>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81" name="Freeform 65"/>
              <p:cNvSpPr>
                <a:spLocks/>
              </p:cNvSpPr>
              <p:nvPr userDrawn="1"/>
            </p:nvSpPr>
            <p:spPr bwMode="hidden">
              <a:xfrm rot="3318475">
                <a:off x="4137" y="-49"/>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82" name="Freeform 66"/>
              <p:cNvSpPr>
                <a:spLocks/>
              </p:cNvSpPr>
              <p:nvPr userDrawn="1"/>
            </p:nvSpPr>
            <p:spPr bwMode="hidden">
              <a:xfrm rot="20976686" flipH="1">
                <a:off x="5043" y="1271"/>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83" name="Freeform 67"/>
              <p:cNvSpPr>
                <a:spLocks/>
              </p:cNvSpPr>
              <p:nvPr userDrawn="1"/>
            </p:nvSpPr>
            <p:spPr bwMode="hidden">
              <a:xfrm>
                <a:off x="4328" y="949"/>
                <a:ext cx="866" cy="795"/>
              </a:xfrm>
              <a:custGeom>
                <a:avLst/>
                <a:gdLst>
                  <a:gd name="T0" fmla="*/ 17 w 866"/>
                  <a:gd name="T1" fmla="*/ 180 h 795"/>
                  <a:gd name="T2" fmla="*/ 284 w 866"/>
                  <a:gd name="T3" fmla="*/ 720 h 795"/>
                  <a:gd name="T4" fmla="*/ 380 w 866"/>
                  <a:gd name="T5" fmla="*/ 687 h 795"/>
                  <a:gd name="T6" fmla="*/ 647 w 866"/>
                  <a:gd name="T7" fmla="*/ 249 h 795"/>
                  <a:gd name="T8" fmla="*/ 716 w 866"/>
                  <a:gd name="T9" fmla="*/ 138 h 795"/>
                  <a:gd name="T10" fmla="*/ 182 w 866"/>
                  <a:gd name="T11" fmla="*/ 0 h 795"/>
                  <a:gd name="T12" fmla="*/ 17 w 866"/>
                  <a:gd name="T13" fmla="*/ 180 h 79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866" h="795">
                    <a:moveTo>
                      <a:pt x="17" y="180"/>
                    </a:moveTo>
                    <a:cubicBezTo>
                      <a:pt x="49" y="413"/>
                      <a:pt x="206" y="636"/>
                      <a:pt x="284" y="720"/>
                    </a:cubicBezTo>
                    <a:cubicBezTo>
                      <a:pt x="359" y="795"/>
                      <a:pt x="422" y="771"/>
                      <a:pt x="380" y="687"/>
                    </a:cubicBezTo>
                    <a:cubicBezTo>
                      <a:pt x="284" y="378"/>
                      <a:pt x="197" y="183"/>
                      <a:pt x="647" y="249"/>
                    </a:cubicBezTo>
                    <a:cubicBezTo>
                      <a:pt x="866" y="276"/>
                      <a:pt x="791" y="175"/>
                      <a:pt x="716" y="138"/>
                    </a:cubicBezTo>
                    <a:cubicBezTo>
                      <a:pt x="575" y="63"/>
                      <a:pt x="317" y="6"/>
                      <a:pt x="182" y="0"/>
                    </a:cubicBezTo>
                    <a:cubicBezTo>
                      <a:pt x="95" y="0"/>
                      <a:pt x="0" y="32"/>
                      <a:pt x="17" y="180"/>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84" name="Freeform 68"/>
              <p:cNvSpPr>
                <a:spLocks/>
              </p:cNvSpPr>
              <p:nvPr userDrawn="1"/>
            </p:nvSpPr>
            <p:spPr bwMode="hidden">
              <a:xfrm rot="16244410" flipH="1">
                <a:off x="5172" y="3212"/>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85" name="Freeform 69"/>
              <p:cNvSpPr>
                <a:spLocks/>
              </p:cNvSpPr>
              <p:nvPr userDrawn="1"/>
            </p:nvSpPr>
            <p:spPr bwMode="hidden">
              <a:xfrm rot="2428453">
                <a:off x="4161" y="1609"/>
                <a:ext cx="802" cy="706"/>
              </a:xfrm>
              <a:custGeom>
                <a:avLst/>
                <a:gdLst>
                  <a:gd name="T0" fmla="*/ 398 w 987"/>
                  <a:gd name="T1" fmla="*/ 95 h 743"/>
                  <a:gd name="T2" fmla="*/ 514 w 987"/>
                  <a:gd name="T3" fmla="*/ 491 h 743"/>
                  <a:gd name="T4" fmla="*/ 454 w 987"/>
                  <a:gd name="T5" fmla="*/ 547 h 743"/>
                  <a:gd name="T6" fmla="*/ 108 w 987"/>
                  <a:gd name="T7" fmla="*/ 231 h 743"/>
                  <a:gd name="T8" fmla="*/ 87 w 987"/>
                  <a:gd name="T9" fmla="*/ 148 h 743"/>
                  <a:gd name="T10" fmla="*/ 258 w 987"/>
                  <a:gd name="T11" fmla="*/ 29 h 743"/>
                  <a:gd name="T12" fmla="*/ 398 w 987"/>
                  <a:gd name="T13" fmla="*/ 95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86" name="Freeform 70"/>
              <p:cNvSpPr>
                <a:spLocks/>
              </p:cNvSpPr>
              <p:nvPr userDrawn="1"/>
            </p:nvSpPr>
            <p:spPr bwMode="hidden">
              <a:xfrm rot="6284068">
                <a:off x="4899" y="775"/>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87" name="Freeform 71"/>
              <p:cNvSpPr>
                <a:spLocks/>
              </p:cNvSpPr>
              <p:nvPr userDrawn="1"/>
            </p:nvSpPr>
            <p:spPr bwMode="hidden">
              <a:xfrm rot="21011466" flipV="1">
                <a:off x="5122" y="9"/>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88" name="Freeform 72"/>
              <p:cNvSpPr>
                <a:spLocks/>
              </p:cNvSpPr>
              <p:nvPr userDrawn="1"/>
            </p:nvSpPr>
            <p:spPr bwMode="hidden">
              <a:xfrm rot="563450" flipH="1">
                <a:off x="3823" y="463"/>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89" name="Freeform 73"/>
              <p:cNvSpPr>
                <a:spLocks/>
              </p:cNvSpPr>
              <p:nvPr userDrawn="1"/>
            </p:nvSpPr>
            <p:spPr bwMode="hidden">
              <a:xfrm rot="6521641">
                <a:off x="5097" y="2955"/>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90" name="Freeform 74"/>
              <p:cNvSpPr>
                <a:spLocks/>
              </p:cNvSpPr>
              <p:nvPr userDrawn="1"/>
            </p:nvSpPr>
            <p:spPr bwMode="hidden">
              <a:xfrm>
                <a:off x="4287" y="2587"/>
                <a:ext cx="987" cy="743"/>
              </a:xfrm>
              <a:custGeom>
                <a:avLst/>
                <a:gdLst>
                  <a:gd name="T0" fmla="*/ 742 w 987"/>
                  <a:gd name="T1" fmla="*/ 110 h 743"/>
                  <a:gd name="T2" fmla="*/ 958 w 987"/>
                  <a:gd name="T3" fmla="*/ 572 h 743"/>
                  <a:gd name="T4" fmla="*/ 847 w 987"/>
                  <a:gd name="T5" fmla="*/ 638 h 743"/>
                  <a:gd name="T6" fmla="*/ 202 w 987"/>
                  <a:gd name="T7" fmla="*/ 269 h 743"/>
                  <a:gd name="T8" fmla="*/ 163 w 987"/>
                  <a:gd name="T9" fmla="*/ 173 h 743"/>
                  <a:gd name="T10" fmla="*/ 481 w 987"/>
                  <a:gd name="T11" fmla="*/ 35 h 743"/>
                  <a:gd name="T12" fmla="*/ 742 w 987"/>
                  <a:gd name="T13" fmla="*/ 110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91" name="Freeform 75"/>
              <p:cNvSpPr>
                <a:spLocks/>
              </p:cNvSpPr>
              <p:nvPr userDrawn="1"/>
            </p:nvSpPr>
            <p:spPr bwMode="hidden">
              <a:xfrm>
                <a:off x="4171" y="3240"/>
                <a:ext cx="650" cy="648"/>
              </a:xfrm>
              <a:custGeom>
                <a:avLst/>
                <a:gdLst>
                  <a:gd name="T0" fmla="*/ 468 w 650"/>
                  <a:gd name="T1" fmla="*/ 114 h 648"/>
                  <a:gd name="T2" fmla="*/ 621 w 650"/>
                  <a:gd name="T3" fmla="*/ 453 h 648"/>
                  <a:gd name="T4" fmla="*/ 522 w 650"/>
                  <a:gd name="T5" fmla="*/ 495 h 648"/>
                  <a:gd name="T6" fmla="*/ 105 w 650"/>
                  <a:gd name="T7" fmla="*/ 519 h 648"/>
                  <a:gd name="T8" fmla="*/ 30 w 650"/>
                  <a:gd name="T9" fmla="*/ 450 h 648"/>
                  <a:gd name="T10" fmla="*/ 231 w 650"/>
                  <a:gd name="T11" fmla="*/ 84 h 648"/>
                  <a:gd name="T12" fmla="*/ 468 w 650"/>
                  <a:gd name="T13" fmla="*/ 114 h 64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50" h="648">
                    <a:moveTo>
                      <a:pt x="468" y="114"/>
                    </a:moveTo>
                    <a:cubicBezTo>
                      <a:pt x="579" y="274"/>
                      <a:pt x="604" y="372"/>
                      <a:pt x="621" y="453"/>
                    </a:cubicBezTo>
                    <a:cubicBezTo>
                      <a:pt x="650" y="573"/>
                      <a:pt x="587" y="600"/>
                      <a:pt x="522" y="495"/>
                    </a:cubicBezTo>
                    <a:cubicBezTo>
                      <a:pt x="330" y="99"/>
                      <a:pt x="171" y="417"/>
                      <a:pt x="105" y="519"/>
                    </a:cubicBezTo>
                    <a:cubicBezTo>
                      <a:pt x="51" y="648"/>
                      <a:pt x="0" y="525"/>
                      <a:pt x="30" y="450"/>
                    </a:cubicBezTo>
                    <a:cubicBezTo>
                      <a:pt x="39" y="381"/>
                      <a:pt x="132" y="180"/>
                      <a:pt x="231" y="84"/>
                    </a:cubicBezTo>
                    <a:cubicBezTo>
                      <a:pt x="321" y="0"/>
                      <a:pt x="406" y="4"/>
                      <a:pt x="468" y="114"/>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92" name="Freeform 76"/>
              <p:cNvSpPr>
                <a:spLocks/>
              </p:cNvSpPr>
              <p:nvPr userDrawn="1"/>
            </p:nvSpPr>
            <p:spPr bwMode="hidden">
              <a:xfrm rot="5844778">
                <a:off x="5044" y="3610"/>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93" name="Freeform 77"/>
              <p:cNvSpPr>
                <a:spLocks/>
              </p:cNvSpPr>
              <p:nvPr userDrawn="1"/>
            </p:nvSpPr>
            <p:spPr bwMode="hidden">
              <a:xfrm>
                <a:off x="4852" y="2040"/>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94" name="Freeform 78"/>
              <p:cNvSpPr>
                <a:spLocks/>
              </p:cNvSpPr>
              <p:nvPr userDrawn="1"/>
            </p:nvSpPr>
            <p:spPr bwMode="hidden">
              <a:xfrm rot="3318475">
                <a:off x="4101" y="2015"/>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95" name="Freeform 79"/>
              <p:cNvSpPr>
                <a:spLocks/>
              </p:cNvSpPr>
              <p:nvPr userDrawn="1"/>
            </p:nvSpPr>
            <p:spPr bwMode="hidden">
              <a:xfrm rot="20976686" flipH="1">
                <a:off x="4923" y="3684"/>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96" name="Freeform 80"/>
              <p:cNvSpPr>
                <a:spLocks/>
              </p:cNvSpPr>
              <p:nvPr userDrawn="1"/>
            </p:nvSpPr>
            <p:spPr bwMode="hidden">
              <a:xfrm>
                <a:off x="4004" y="3193"/>
                <a:ext cx="866" cy="795"/>
              </a:xfrm>
              <a:custGeom>
                <a:avLst/>
                <a:gdLst>
                  <a:gd name="T0" fmla="*/ 17 w 866"/>
                  <a:gd name="T1" fmla="*/ 180 h 795"/>
                  <a:gd name="T2" fmla="*/ 284 w 866"/>
                  <a:gd name="T3" fmla="*/ 720 h 795"/>
                  <a:gd name="T4" fmla="*/ 380 w 866"/>
                  <a:gd name="T5" fmla="*/ 687 h 795"/>
                  <a:gd name="T6" fmla="*/ 647 w 866"/>
                  <a:gd name="T7" fmla="*/ 249 h 795"/>
                  <a:gd name="T8" fmla="*/ 716 w 866"/>
                  <a:gd name="T9" fmla="*/ 138 h 795"/>
                  <a:gd name="T10" fmla="*/ 182 w 866"/>
                  <a:gd name="T11" fmla="*/ 0 h 795"/>
                  <a:gd name="T12" fmla="*/ 17 w 866"/>
                  <a:gd name="T13" fmla="*/ 180 h 79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866" h="795">
                    <a:moveTo>
                      <a:pt x="17" y="180"/>
                    </a:moveTo>
                    <a:cubicBezTo>
                      <a:pt x="49" y="413"/>
                      <a:pt x="206" y="636"/>
                      <a:pt x="284" y="720"/>
                    </a:cubicBezTo>
                    <a:cubicBezTo>
                      <a:pt x="359" y="795"/>
                      <a:pt x="422" y="771"/>
                      <a:pt x="380" y="687"/>
                    </a:cubicBezTo>
                    <a:cubicBezTo>
                      <a:pt x="284" y="378"/>
                      <a:pt x="197" y="183"/>
                      <a:pt x="647" y="249"/>
                    </a:cubicBezTo>
                    <a:cubicBezTo>
                      <a:pt x="866" y="276"/>
                      <a:pt x="791" y="175"/>
                      <a:pt x="716" y="138"/>
                    </a:cubicBezTo>
                    <a:cubicBezTo>
                      <a:pt x="575" y="63"/>
                      <a:pt x="317" y="6"/>
                      <a:pt x="182" y="0"/>
                    </a:cubicBezTo>
                    <a:cubicBezTo>
                      <a:pt x="95" y="0"/>
                      <a:pt x="0" y="32"/>
                      <a:pt x="17" y="180"/>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97" name="Freeform 81"/>
              <p:cNvSpPr>
                <a:spLocks/>
              </p:cNvSpPr>
              <p:nvPr userDrawn="1"/>
            </p:nvSpPr>
            <p:spPr bwMode="hidden">
              <a:xfrm rot="6820033">
                <a:off x="4161" y="3637"/>
                <a:ext cx="802" cy="706"/>
              </a:xfrm>
              <a:custGeom>
                <a:avLst/>
                <a:gdLst>
                  <a:gd name="T0" fmla="*/ 398 w 987"/>
                  <a:gd name="T1" fmla="*/ 95 h 743"/>
                  <a:gd name="T2" fmla="*/ 514 w 987"/>
                  <a:gd name="T3" fmla="*/ 491 h 743"/>
                  <a:gd name="T4" fmla="*/ 454 w 987"/>
                  <a:gd name="T5" fmla="*/ 547 h 743"/>
                  <a:gd name="T6" fmla="*/ 108 w 987"/>
                  <a:gd name="T7" fmla="*/ 231 h 743"/>
                  <a:gd name="T8" fmla="*/ 87 w 987"/>
                  <a:gd name="T9" fmla="*/ 148 h 743"/>
                  <a:gd name="T10" fmla="*/ 258 w 987"/>
                  <a:gd name="T11" fmla="*/ 29 h 743"/>
                  <a:gd name="T12" fmla="*/ 398 w 987"/>
                  <a:gd name="T13" fmla="*/ 95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98" name="Freeform 82"/>
              <p:cNvSpPr>
                <a:spLocks/>
              </p:cNvSpPr>
              <p:nvPr userDrawn="1"/>
            </p:nvSpPr>
            <p:spPr bwMode="hidden">
              <a:xfrm rot="6284068">
                <a:off x="4587" y="2575"/>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99" name="Freeform 83"/>
              <p:cNvSpPr>
                <a:spLocks/>
              </p:cNvSpPr>
              <p:nvPr userDrawn="1"/>
            </p:nvSpPr>
            <p:spPr bwMode="hidden">
              <a:xfrm rot="15949041" flipV="1">
                <a:off x="5116" y="2109"/>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0" name="Freeform 84"/>
              <p:cNvSpPr>
                <a:spLocks/>
              </p:cNvSpPr>
              <p:nvPr userDrawn="1"/>
            </p:nvSpPr>
            <p:spPr bwMode="hidden">
              <a:xfrm rot="563450" flipH="1">
                <a:off x="3979" y="2419"/>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grpSp>
        <p:grpSp>
          <p:nvGrpSpPr>
            <p:cNvPr id="6" name="Group 85"/>
            <p:cNvGrpSpPr>
              <a:grpSpLocks/>
            </p:cNvGrpSpPr>
            <p:nvPr userDrawn="1"/>
          </p:nvGrpSpPr>
          <p:grpSpPr bwMode="auto">
            <a:xfrm>
              <a:off x="76" y="1909"/>
              <a:ext cx="5577" cy="1251"/>
              <a:chOff x="76" y="1909"/>
              <a:chExt cx="5577" cy="1251"/>
            </a:xfrm>
          </p:grpSpPr>
          <p:sp>
            <p:nvSpPr>
              <p:cNvPr id="7" name="Freeform 86"/>
              <p:cNvSpPr>
                <a:spLocks/>
              </p:cNvSpPr>
              <p:nvPr/>
            </p:nvSpPr>
            <p:spPr bwMode="ltGray">
              <a:xfrm rot="-3632084">
                <a:off x="225" y="2083"/>
                <a:ext cx="1123" cy="1031"/>
              </a:xfrm>
              <a:custGeom>
                <a:avLst/>
                <a:gdLst>
                  <a:gd name="T0" fmla="*/ 38 w 866"/>
                  <a:gd name="T1" fmla="*/ 392 h 795"/>
                  <a:gd name="T2" fmla="*/ 619 w 866"/>
                  <a:gd name="T3" fmla="*/ 1570 h 795"/>
                  <a:gd name="T4" fmla="*/ 829 w 866"/>
                  <a:gd name="T5" fmla="*/ 1498 h 795"/>
                  <a:gd name="T6" fmla="*/ 1411 w 866"/>
                  <a:gd name="T7" fmla="*/ 543 h 795"/>
                  <a:gd name="T8" fmla="*/ 1560 w 866"/>
                  <a:gd name="T9" fmla="*/ 301 h 795"/>
                  <a:gd name="T10" fmla="*/ 397 w 866"/>
                  <a:gd name="T11" fmla="*/ 0 h 795"/>
                  <a:gd name="T12" fmla="*/ 38 w 866"/>
                  <a:gd name="T13" fmla="*/ 392 h 79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866" h="795">
                    <a:moveTo>
                      <a:pt x="17" y="180"/>
                    </a:moveTo>
                    <a:cubicBezTo>
                      <a:pt x="49" y="413"/>
                      <a:pt x="206" y="636"/>
                      <a:pt x="284" y="720"/>
                    </a:cubicBezTo>
                    <a:cubicBezTo>
                      <a:pt x="359" y="795"/>
                      <a:pt x="422" y="771"/>
                      <a:pt x="380" y="687"/>
                    </a:cubicBezTo>
                    <a:cubicBezTo>
                      <a:pt x="284" y="378"/>
                      <a:pt x="197" y="183"/>
                      <a:pt x="647" y="249"/>
                    </a:cubicBezTo>
                    <a:cubicBezTo>
                      <a:pt x="866" y="276"/>
                      <a:pt x="791" y="175"/>
                      <a:pt x="716" y="138"/>
                    </a:cubicBezTo>
                    <a:cubicBezTo>
                      <a:pt x="575" y="63"/>
                      <a:pt x="317" y="6"/>
                      <a:pt x="182" y="0"/>
                    </a:cubicBezTo>
                    <a:cubicBezTo>
                      <a:pt x="95" y="0"/>
                      <a:pt x="0" y="32"/>
                      <a:pt x="17" y="180"/>
                    </a:cubicBezTo>
                    <a:close/>
                  </a:path>
                </a:pathLst>
              </a:custGeom>
              <a:solidFill>
                <a:srgbClr val="808080">
                  <a:alpha val="50195"/>
                </a:srgbClr>
              </a:solidFill>
              <a:ln>
                <a:noFill/>
              </a:ln>
              <a:effectLst/>
              <a:extLst>
                <a:ext uri="{91240B29-F687-4F45-9708-019B960494DF}">
                  <a14:hiddenLine xmlns:a14="http://schemas.microsoft.com/office/drawing/2010/main" w="9525" cap="flat" cmpd="sng">
                    <a:solidFill>
                      <a:schemeClr val="tx1"/>
                    </a:solidFill>
                    <a:prstDash val="solid"/>
                    <a:round/>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grpSp>
            <p:nvGrpSpPr>
              <p:cNvPr id="8" name="Group 87"/>
              <p:cNvGrpSpPr>
                <a:grpSpLocks/>
              </p:cNvGrpSpPr>
              <p:nvPr/>
            </p:nvGrpSpPr>
            <p:grpSpPr bwMode="auto">
              <a:xfrm>
                <a:off x="144" y="2221"/>
                <a:ext cx="5509" cy="141"/>
                <a:chOff x="150" y="543"/>
                <a:chExt cx="5309" cy="200"/>
              </a:xfrm>
            </p:grpSpPr>
            <p:sp>
              <p:nvSpPr>
                <p:cNvPr id="18" name="AutoShape 88"/>
                <p:cNvSpPr>
                  <a:spLocks noChangeArrowheads="1"/>
                </p:cNvSpPr>
                <p:nvPr/>
              </p:nvSpPr>
              <p:spPr bwMode="ltGray">
                <a:xfrm>
                  <a:off x="150" y="543"/>
                  <a:ext cx="5309" cy="200"/>
                </a:xfrm>
                <a:prstGeom prst="roundRect">
                  <a:avLst>
                    <a:gd name="adj" fmla="val 50000"/>
                  </a:avLst>
                </a:prstGeom>
                <a:solidFill>
                  <a:srgbClr val="808080">
                    <a:alpha val="50195"/>
                  </a:srgbClr>
                </a:solid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endParaRPr lang="es-ES"/>
                </a:p>
              </p:txBody>
            </p:sp>
            <p:sp>
              <p:nvSpPr>
                <p:cNvPr id="19" name="Rectangle 89"/>
                <p:cNvSpPr>
                  <a:spLocks noChangeArrowheads="1"/>
                </p:cNvSpPr>
                <p:nvPr/>
              </p:nvSpPr>
              <p:spPr bwMode="ltGray">
                <a:xfrm>
                  <a:off x="175" y="600"/>
                  <a:ext cx="5251" cy="50"/>
                </a:xfrm>
                <a:prstGeom prst="rect">
                  <a:avLst/>
                </a:prstGeom>
                <a:solidFill>
                  <a:srgbClr val="808080">
                    <a:alpha val="50195"/>
                  </a:srgbClr>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endParaRPr lang="es-ES"/>
                </a:p>
              </p:txBody>
            </p:sp>
          </p:grpSp>
          <p:grpSp>
            <p:nvGrpSpPr>
              <p:cNvPr id="9" name="Group 90"/>
              <p:cNvGrpSpPr>
                <a:grpSpLocks/>
              </p:cNvGrpSpPr>
              <p:nvPr/>
            </p:nvGrpSpPr>
            <p:grpSpPr bwMode="auto">
              <a:xfrm>
                <a:off x="76" y="2164"/>
                <a:ext cx="5509" cy="141"/>
                <a:chOff x="150" y="543"/>
                <a:chExt cx="5309" cy="200"/>
              </a:xfrm>
            </p:grpSpPr>
            <p:sp>
              <p:nvSpPr>
                <p:cNvPr id="16" name="AutoShape 91"/>
                <p:cNvSpPr>
                  <a:spLocks noChangeArrowheads="1"/>
                </p:cNvSpPr>
                <p:nvPr/>
              </p:nvSpPr>
              <p:spPr bwMode="auto">
                <a:xfrm>
                  <a:off x="150" y="543"/>
                  <a:ext cx="5309" cy="200"/>
                </a:xfrm>
                <a:prstGeom prst="roundRect">
                  <a:avLst>
                    <a:gd name="adj" fmla="val 50000"/>
                  </a:avLst>
                </a:prstGeom>
                <a:gradFill rotWithShape="0">
                  <a:gsLst>
                    <a:gs pos="0">
                      <a:srgbClr val="525252"/>
                    </a:gs>
                    <a:gs pos="50000">
                      <a:srgbClr val="B2B2B2"/>
                    </a:gs>
                    <a:gs pos="100000">
                      <a:srgbClr val="525252"/>
                    </a:gs>
                  </a:gsLst>
                  <a:lin ang="5400000" scaled="1"/>
                </a:grad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endParaRPr lang="es-ES"/>
                </a:p>
              </p:txBody>
            </p:sp>
            <p:sp>
              <p:nvSpPr>
                <p:cNvPr id="17" name="Rectangle 92"/>
                <p:cNvSpPr>
                  <a:spLocks noChangeArrowheads="1"/>
                </p:cNvSpPr>
                <p:nvPr/>
              </p:nvSpPr>
              <p:spPr bwMode="auto">
                <a:xfrm>
                  <a:off x="175" y="600"/>
                  <a:ext cx="5251" cy="50"/>
                </a:xfrm>
                <a:prstGeom prst="rect">
                  <a:avLst/>
                </a:prstGeom>
                <a:gradFill rotWithShape="0">
                  <a:gsLst>
                    <a:gs pos="0">
                      <a:srgbClr val="B2B2B2"/>
                    </a:gs>
                    <a:gs pos="50000">
                      <a:srgbClr val="EAEAEA"/>
                    </a:gs>
                    <a:gs pos="100000">
                      <a:srgbClr val="B2B2B2"/>
                    </a:gs>
                  </a:gsLst>
                  <a:lin ang="5400000" scaled="1"/>
                </a:gra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endParaRPr lang="es-ES"/>
                </a:p>
              </p:txBody>
            </p:sp>
          </p:grpSp>
          <p:grpSp>
            <p:nvGrpSpPr>
              <p:cNvPr id="10" name="Group 93"/>
              <p:cNvGrpSpPr>
                <a:grpSpLocks/>
              </p:cNvGrpSpPr>
              <p:nvPr/>
            </p:nvGrpSpPr>
            <p:grpSpPr bwMode="auto">
              <a:xfrm rot="-3629538">
                <a:off x="242" y="1946"/>
                <a:ext cx="1025" cy="952"/>
                <a:chOff x="1016" y="940"/>
                <a:chExt cx="2844" cy="2644"/>
              </a:xfrm>
            </p:grpSpPr>
            <p:sp>
              <p:nvSpPr>
                <p:cNvPr id="11" name="Freeform 94"/>
                <p:cNvSpPr>
                  <a:spLocks/>
                </p:cNvSpPr>
                <p:nvPr/>
              </p:nvSpPr>
              <p:spPr bwMode="auto">
                <a:xfrm>
                  <a:off x="1016" y="970"/>
                  <a:ext cx="2844" cy="2614"/>
                </a:xfrm>
                <a:custGeom>
                  <a:avLst/>
                  <a:gdLst>
                    <a:gd name="T0" fmla="*/ 604 w 866"/>
                    <a:gd name="T1" fmla="*/ 6402 h 795"/>
                    <a:gd name="T2" fmla="*/ 10062 w 866"/>
                    <a:gd name="T3" fmla="*/ 25591 h 795"/>
                    <a:gd name="T4" fmla="*/ 13461 w 866"/>
                    <a:gd name="T5" fmla="*/ 24424 h 795"/>
                    <a:gd name="T6" fmla="*/ 22919 w 866"/>
                    <a:gd name="T7" fmla="*/ 8855 h 795"/>
                    <a:gd name="T8" fmla="*/ 25356 w 866"/>
                    <a:gd name="T9" fmla="*/ 4909 h 795"/>
                    <a:gd name="T10" fmla="*/ 6450 w 866"/>
                    <a:gd name="T11" fmla="*/ 0 h 795"/>
                    <a:gd name="T12" fmla="*/ 604 w 866"/>
                    <a:gd name="T13" fmla="*/ 6402 h 79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866" h="795">
                      <a:moveTo>
                        <a:pt x="17" y="180"/>
                      </a:moveTo>
                      <a:cubicBezTo>
                        <a:pt x="49" y="413"/>
                        <a:pt x="206" y="636"/>
                        <a:pt x="284" y="720"/>
                      </a:cubicBezTo>
                      <a:cubicBezTo>
                        <a:pt x="359" y="795"/>
                        <a:pt x="422" y="771"/>
                        <a:pt x="380" y="687"/>
                      </a:cubicBezTo>
                      <a:cubicBezTo>
                        <a:pt x="284" y="378"/>
                        <a:pt x="197" y="183"/>
                        <a:pt x="647" y="249"/>
                      </a:cubicBezTo>
                      <a:cubicBezTo>
                        <a:pt x="866" y="276"/>
                        <a:pt x="791" y="175"/>
                        <a:pt x="716" y="138"/>
                      </a:cubicBezTo>
                      <a:cubicBezTo>
                        <a:pt x="575" y="63"/>
                        <a:pt x="317" y="6"/>
                        <a:pt x="182" y="0"/>
                      </a:cubicBezTo>
                      <a:cubicBezTo>
                        <a:pt x="95" y="0"/>
                        <a:pt x="0" y="32"/>
                        <a:pt x="17" y="180"/>
                      </a:cubicBezTo>
                      <a:close/>
                    </a:path>
                  </a:pathLst>
                </a:custGeom>
                <a:solidFill>
                  <a:schemeClr val="accent1"/>
                </a:solidFill>
                <a:ln>
                  <a:noFill/>
                </a:ln>
                <a:effectLst/>
                <a:extLst>
                  <a:ext uri="{91240B29-F687-4F45-9708-019B960494DF}">
                    <a14:hiddenLine xmlns:a14="http://schemas.microsoft.com/office/drawing/2010/main" w="12700" cmpd="sng">
                      <a:solidFill>
                        <a:schemeClr val="folHlink"/>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2" name="Freeform 95"/>
                <p:cNvSpPr>
                  <a:spLocks/>
                </p:cNvSpPr>
                <p:nvPr/>
              </p:nvSpPr>
              <p:spPr bwMode="auto">
                <a:xfrm>
                  <a:off x="1076" y="980"/>
                  <a:ext cx="641" cy="1919"/>
                </a:xfrm>
                <a:custGeom>
                  <a:avLst/>
                  <a:gdLst>
                    <a:gd name="T0" fmla="*/ 209 w 642"/>
                    <a:gd name="T1" fmla="*/ 42 h 1919"/>
                    <a:gd name="T2" fmla="*/ 1 w 642"/>
                    <a:gd name="T3" fmla="*/ 551 h 1919"/>
                    <a:gd name="T4" fmla="*/ 218 w 642"/>
                    <a:gd name="T5" fmla="*/ 1319 h 1919"/>
                    <a:gd name="T6" fmla="*/ 518 w 642"/>
                    <a:gd name="T7" fmla="*/ 1845 h 1919"/>
                    <a:gd name="T8" fmla="*/ 551 w 642"/>
                    <a:gd name="T9" fmla="*/ 1761 h 1919"/>
                    <a:gd name="T10" fmla="*/ 259 w 642"/>
                    <a:gd name="T11" fmla="*/ 1060 h 1919"/>
                    <a:gd name="T12" fmla="*/ 218 w 642"/>
                    <a:gd name="T13" fmla="*/ 559 h 1919"/>
                    <a:gd name="T14" fmla="*/ 343 w 642"/>
                    <a:gd name="T15" fmla="*/ 192 h 1919"/>
                    <a:gd name="T16" fmla="*/ 476 w 642"/>
                    <a:gd name="T17" fmla="*/ 117 h 1919"/>
                    <a:gd name="T18" fmla="*/ 635 w 642"/>
                    <a:gd name="T19" fmla="*/ 58 h 1919"/>
                    <a:gd name="T20" fmla="*/ 518 w 642"/>
                    <a:gd name="T21" fmla="*/ 8 h 1919"/>
                    <a:gd name="T22" fmla="*/ 326 w 642"/>
                    <a:gd name="T23" fmla="*/ 8 h 1919"/>
                    <a:gd name="T24" fmla="*/ 209 w 642"/>
                    <a:gd name="T25" fmla="*/ 42 h 19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642" h="1919">
                      <a:moveTo>
                        <a:pt x="209" y="42"/>
                      </a:moveTo>
                      <a:cubicBezTo>
                        <a:pt x="59" y="125"/>
                        <a:pt x="0" y="338"/>
                        <a:pt x="1" y="551"/>
                      </a:cubicBezTo>
                      <a:cubicBezTo>
                        <a:pt x="2" y="764"/>
                        <a:pt x="132" y="1103"/>
                        <a:pt x="218" y="1319"/>
                      </a:cubicBezTo>
                      <a:cubicBezTo>
                        <a:pt x="304" y="1535"/>
                        <a:pt x="462" y="1771"/>
                        <a:pt x="518" y="1845"/>
                      </a:cubicBezTo>
                      <a:cubicBezTo>
                        <a:pt x="574" y="1919"/>
                        <a:pt x="594" y="1892"/>
                        <a:pt x="551" y="1761"/>
                      </a:cubicBezTo>
                      <a:cubicBezTo>
                        <a:pt x="508" y="1630"/>
                        <a:pt x="314" y="1260"/>
                        <a:pt x="259" y="1060"/>
                      </a:cubicBezTo>
                      <a:cubicBezTo>
                        <a:pt x="204" y="860"/>
                        <a:pt x="204" y="704"/>
                        <a:pt x="218" y="559"/>
                      </a:cubicBezTo>
                      <a:cubicBezTo>
                        <a:pt x="232" y="414"/>
                        <a:pt x="300" y="266"/>
                        <a:pt x="343" y="192"/>
                      </a:cubicBezTo>
                      <a:cubicBezTo>
                        <a:pt x="386" y="118"/>
                        <a:pt x="427" y="139"/>
                        <a:pt x="476" y="117"/>
                      </a:cubicBezTo>
                      <a:cubicBezTo>
                        <a:pt x="525" y="95"/>
                        <a:pt x="628" y="76"/>
                        <a:pt x="635" y="58"/>
                      </a:cubicBezTo>
                      <a:cubicBezTo>
                        <a:pt x="642" y="40"/>
                        <a:pt x="569" y="16"/>
                        <a:pt x="518" y="8"/>
                      </a:cubicBezTo>
                      <a:cubicBezTo>
                        <a:pt x="467" y="0"/>
                        <a:pt x="378" y="2"/>
                        <a:pt x="326" y="8"/>
                      </a:cubicBezTo>
                      <a:cubicBezTo>
                        <a:pt x="274" y="14"/>
                        <a:pt x="259" y="0"/>
                        <a:pt x="209" y="42"/>
                      </a:cubicBezTo>
                      <a:close/>
                    </a:path>
                  </a:pathLst>
                </a:custGeom>
                <a:gradFill rotWithShape="0">
                  <a:gsLst>
                    <a:gs pos="0">
                      <a:schemeClr val="accent1">
                        <a:gamma/>
                        <a:shade val="75686"/>
                        <a:invGamma/>
                      </a:schemeClr>
                    </a:gs>
                    <a:gs pos="100000">
                      <a:schemeClr val="accent1"/>
                    </a:gs>
                  </a:gsLst>
                  <a:lin ang="0" scaled="1"/>
                </a:gradFill>
                <a:ln>
                  <a:noFill/>
                </a:ln>
                <a:effectLst/>
                <a:extLst>
                  <a:ext uri="{91240B29-F687-4F45-9708-019B960494DF}">
                    <a14:hiddenLine xmlns:a14="http://schemas.microsoft.com/office/drawing/2010/main" w="9525" cap="flat" cmpd="sng">
                      <a:solidFill>
                        <a:schemeClr val="tx1"/>
                      </a:solidFill>
                      <a:prstDash val="solid"/>
                      <a:round/>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defRPr/>
                  </a:pPr>
                  <a:endParaRPr lang="es-ES">
                    <a:cs typeface="+mn-cs"/>
                  </a:endParaRPr>
                </a:p>
              </p:txBody>
            </p:sp>
            <p:sp>
              <p:nvSpPr>
                <p:cNvPr id="13" name="Freeform 96"/>
                <p:cNvSpPr>
                  <a:spLocks/>
                </p:cNvSpPr>
                <p:nvPr/>
              </p:nvSpPr>
              <p:spPr bwMode="auto">
                <a:xfrm>
                  <a:off x="1201" y="937"/>
                  <a:ext cx="2411" cy="628"/>
                </a:xfrm>
                <a:custGeom>
                  <a:avLst/>
                  <a:gdLst>
                    <a:gd name="T0" fmla="*/ 11 w 2411"/>
                    <a:gd name="T1" fmla="*/ 117 h 630"/>
                    <a:gd name="T2" fmla="*/ 250 w 2411"/>
                    <a:gd name="T3" fmla="*/ 10 h 630"/>
                    <a:gd name="T4" fmla="*/ 765 w 2411"/>
                    <a:gd name="T5" fmla="*/ 58 h 630"/>
                    <a:gd name="T6" fmla="*/ 1574 w 2411"/>
                    <a:gd name="T7" fmla="*/ 256 h 630"/>
                    <a:gd name="T8" fmla="*/ 2162 w 2411"/>
                    <a:gd name="T9" fmla="*/ 470 h 630"/>
                    <a:gd name="T10" fmla="*/ 2359 w 2411"/>
                    <a:gd name="T11" fmla="*/ 586 h 630"/>
                    <a:gd name="T12" fmla="*/ 2307 w 2411"/>
                    <a:gd name="T13" fmla="*/ 601 h 630"/>
                    <a:gd name="T14" fmla="*/ 1741 w 2411"/>
                    <a:gd name="T15" fmla="*/ 415 h 630"/>
                    <a:gd name="T16" fmla="*/ 874 w 2411"/>
                    <a:gd name="T17" fmla="*/ 212 h 630"/>
                    <a:gd name="T18" fmla="*/ 382 w 2411"/>
                    <a:gd name="T19" fmla="*/ 179 h 630"/>
                    <a:gd name="T20" fmla="*/ 198 w 2411"/>
                    <a:gd name="T21" fmla="*/ 270 h 630"/>
                    <a:gd name="T22" fmla="*/ 31 w 2411"/>
                    <a:gd name="T23" fmla="*/ 187 h 630"/>
                    <a:gd name="T24" fmla="*/ 11 w 2411"/>
                    <a:gd name="T25" fmla="*/ 117 h 6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411" h="630">
                      <a:moveTo>
                        <a:pt x="11" y="117"/>
                      </a:moveTo>
                      <a:cubicBezTo>
                        <a:pt x="41" y="92"/>
                        <a:pt x="124" y="20"/>
                        <a:pt x="250" y="10"/>
                      </a:cubicBezTo>
                      <a:cubicBezTo>
                        <a:pt x="375" y="0"/>
                        <a:pt x="545" y="18"/>
                        <a:pt x="765" y="58"/>
                      </a:cubicBezTo>
                      <a:cubicBezTo>
                        <a:pt x="986" y="100"/>
                        <a:pt x="1341" y="187"/>
                        <a:pt x="1574" y="256"/>
                      </a:cubicBezTo>
                      <a:cubicBezTo>
                        <a:pt x="1807" y="324"/>
                        <a:pt x="2032" y="415"/>
                        <a:pt x="2162" y="470"/>
                      </a:cubicBezTo>
                      <a:cubicBezTo>
                        <a:pt x="2293" y="525"/>
                        <a:pt x="2336" y="565"/>
                        <a:pt x="2359" y="586"/>
                      </a:cubicBezTo>
                      <a:cubicBezTo>
                        <a:pt x="2383" y="607"/>
                        <a:pt x="2411" y="630"/>
                        <a:pt x="2307" y="601"/>
                      </a:cubicBezTo>
                      <a:cubicBezTo>
                        <a:pt x="2204" y="573"/>
                        <a:pt x="1980" y="481"/>
                        <a:pt x="1741" y="415"/>
                      </a:cubicBezTo>
                      <a:cubicBezTo>
                        <a:pt x="1502" y="351"/>
                        <a:pt x="1100" y="251"/>
                        <a:pt x="874" y="212"/>
                      </a:cubicBezTo>
                      <a:cubicBezTo>
                        <a:pt x="648" y="173"/>
                        <a:pt x="495" y="169"/>
                        <a:pt x="382" y="179"/>
                      </a:cubicBezTo>
                      <a:cubicBezTo>
                        <a:pt x="269" y="189"/>
                        <a:pt x="256" y="269"/>
                        <a:pt x="198" y="270"/>
                      </a:cubicBezTo>
                      <a:cubicBezTo>
                        <a:pt x="140" y="271"/>
                        <a:pt x="62" y="212"/>
                        <a:pt x="31" y="187"/>
                      </a:cubicBezTo>
                      <a:cubicBezTo>
                        <a:pt x="0" y="162"/>
                        <a:pt x="15" y="132"/>
                        <a:pt x="11" y="117"/>
                      </a:cubicBezTo>
                      <a:close/>
                    </a:path>
                  </a:pathLst>
                </a:custGeom>
                <a:gradFill rotWithShape="0">
                  <a:gsLst>
                    <a:gs pos="0">
                      <a:schemeClr val="accent1">
                        <a:gamma/>
                        <a:shade val="75686"/>
                        <a:invGamma/>
                      </a:schemeClr>
                    </a:gs>
                    <a:gs pos="100000">
                      <a:schemeClr val="accent1"/>
                    </a:gs>
                  </a:gsLst>
                  <a:lin ang="5400000" scaled="1"/>
                </a:grad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defRPr/>
                  </a:pPr>
                  <a:endParaRPr lang="es-ES">
                    <a:cs typeface="+mn-cs"/>
                  </a:endParaRPr>
                </a:p>
              </p:txBody>
            </p:sp>
            <p:sp>
              <p:nvSpPr>
                <p:cNvPr id="14" name="Freeform 97"/>
                <p:cNvSpPr>
                  <a:spLocks/>
                </p:cNvSpPr>
                <p:nvPr/>
              </p:nvSpPr>
              <p:spPr bwMode="auto">
                <a:xfrm>
                  <a:off x="1843" y="1636"/>
                  <a:ext cx="1548" cy="1503"/>
                </a:xfrm>
                <a:custGeom>
                  <a:avLst/>
                  <a:gdLst>
                    <a:gd name="T0" fmla="*/ 54 w 1547"/>
                    <a:gd name="T1" fmla="*/ 275 h 1502"/>
                    <a:gd name="T2" fmla="*/ 388 w 1547"/>
                    <a:gd name="T3" fmla="*/ 33 h 1502"/>
                    <a:gd name="T4" fmla="*/ 1323 w 1547"/>
                    <a:gd name="T5" fmla="*/ 74 h 1502"/>
                    <a:gd name="T6" fmla="*/ 1448 w 1547"/>
                    <a:gd name="T7" fmla="*/ 149 h 1502"/>
                    <a:gd name="T8" fmla="*/ 730 w 1547"/>
                    <a:gd name="T9" fmla="*/ 108 h 1502"/>
                    <a:gd name="T10" fmla="*/ 305 w 1547"/>
                    <a:gd name="T11" fmla="*/ 216 h 1502"/>
                    <a:gd name="T12" fmla="*/ 146 w 1547"/>
                    <a:gd name="T13" fmla="*/ 525 h 1502"/>
                    <a:gd name="T14" fmla="*/ 246 w 1547"/>
                    <a:gd name="T15" fmla="*/ 1126 h 1502"/>
                    <a:gd name="T16" fmla="*/ 338 w 1547"/>
                    <a:gd name="T17" fmla="*/ 1435 h 1502"/>
                    <a:gd name="T18" fmla="*/ 280 w 1547"/>
                    <a:gd name="T19" fmla="*/ 1435 h 1502"/>
                    <a:gd name="T20" fmla="*/ 121 w 1547"/>
                    <a:gd name="T21" fmla="*/ 1034 h 1502"/>
                    <a:gd name="T22" fmla="*/ 38 w 1547"/>
                    <a:gd name="T23" fmla="*/ 617 h 1502"/>
                    <a:gd name="T24" fmla="*/ 54 w 1547"/>
                    <a:gd name="T25" fmla="*/ 275 h 150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547" h="1502">
                      <a:moveTo>
                        <a:pt x="54" y="275"/>
                      </a:moveTo>
                      <a:cubicBezTo>
                        <a:pt x="112" y="178"/>
                        <a:pt x="177" y="66"/>
                        <a:pt x="388" y="33"/>
                      </a:cubicBezTo>
                      <a:cubicBezTo>
                        <a:pt x="599" y="0"/>
                        <a:pt x="1146" y="55"/>
                        <a:pt x="1323" y="74"/>
                      </a:cubicBezTo>
                      <a:cubicBezTo>
                        <a:pt x="1500" y="93"/>
                        <a:pt x="1547" y="143"/>
                        <a:pt x="1448" y="149"/>
                      </a:cubicBezTo>
                      <a:cubicBezTo>
                        <a:pt x="1349" y="155"/>
                        <a:pt x="920" y="97"/>
                        <a:pt x="730" y="108"/>
                      </a:cubicBezTo>
                      <a:cubicBezTo>
                        <a:pt x="540" y="119"/>
                        <a:pt x="402" y="147"/>
                        <a:pt x="305" y="216"/>
                      </a:cubicBezTo>
                      <a:cubicBezTo>
                        <a:pt x="208" y="285"/>
                        <a:pt x="156" y="373"/>
                        <a:pt x="146" y="525"/>
                      </a:cubicBezTo>
                      <a:cubicBezTo>
                        <a:pt x="136" y="677"/>
                        <a:pt x="214" y="974"/>
                        <a:pt x="246" y="1126"/>
                      </a:cubicBezTo>
                      <a:cubicBezTo>
                        <a:pt x="278" y="1278"/>
                        <a:pt x="332" y="1383"/>
                        <a:pt x="338" y="1435"/>
                      </a:cubicBezTo>
                      <a:cubicBezTo>
                        <a:pt x="344" y="1487"/>
                        <a:pt x="316" y="1502"/>
                        <a:pt x="280" y="1435"/>
                      </a:cubicBezTo>
                      <a:cubicBezTo>
                        <a:pt x="244" y="1368"/>
                        <a:pt x="161" y="1170"/>
                        <a:pt x="121" y="1034"/>
                      </a:cubicBezTo>
                      <a:cubicBezTo>
                        <a:pt x="81" y="898"/>
                        <a:pt x="49" y="743"/>
                        <a:pt x="38" y="617"/>
                      </a:cubicBezTo>
                      <a:cubicBezTo>
                        <a:pt x="27" y="491"/>
                        <a:pt x="0" y="375"/>
                        <a:pt x="54" y="275"/>
                      </a:cubicBezTo>
                      <a:close/>
                    </a:path>
                  </a:pathLst>
                </a:custGeom>
                <a:gradFill rotWithShape="0">
                  <a:gsLst>
                    <a:gs pos="0">
                      <a:schemeClr val="accent1"/>
                    </a:gs>
                    <a:gs pos="50000">
                      <a:schemeClr val="accent1">
                        <a:gamma/>
                        <a:tint val="15294"/>
                        <a:invGamma/>
                      </a:schemeClr>
                    </a:gs>
                    <a:gs pos="100000">
                      <a:schemeClr val="accent1"/>
                    </a:gs>
                  </a:gsLst>
                  <a:lin ang="18900000" scaled="1"/>
                </a:grad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defRPr/>
                  </a:pPr>
                  <a:endParaRPr lang="es-ES">
                    <a:cs typeface="+mn-cs"/>
                  </a:endParaRPr>
                </a:p>
              </p:txBody>
            </p:sp>
            <p:sp>
              <p:nvSpPr>
                <p:cNvPr id="15" name="Freeform 98"/>
                <p:cNvSpPr>
                  <a:spLocks/>
                </p:cNvSpPr>
                <p:nvPr/>
              </p:nvSpPr>
              <p:spPr bwMode="auto">
                <a:xfrm>
                  <a:off x="1631" y="1453"/>
                  <a:ext cx="921" cy="911"/>
                </a:xfrm>
                <a:custGeom>
                  <a:avLst/>
                  <a:gdLst>
                    <a:gd name="T0" fmla="*/ 14 w 921"/>
                    <a:gd name="T1" fmla="*/ 164 h 912"/>
                    <a:gd name="T2" fmla="*/ 216 w 921"/>
                    <a:gd name="T3" fmla="*/ 33 h 912"/>
                    <a:gd name="T4" fmla="*/ 871 w 921"/>
                    <a:gd name="T5" fmla="*/ 217 h 912"/>
                    <a:gd name="T6" fmla="*/ 613 w 921"/>
                    <a:gd name="T7" fmla="*/ 258 h 912"/>
                    <a:gd name="T8" fmla="*/ 396 w 921"/>
                    <a:gd name="T9" fmla="*/ 400 h 912"/>
                    <a:gd name="T10" fmla="*/ 287 w 921"/>
                    <a:gd name="T11" fmla="*/ 576 h 912"/>
                    <a:gd name="T12" fmla="*/ 262 w 921"/>
                    <a:gd name="T13" fmla="*/ 843 h 912"/>
                    <a:gd name="T14" fmla="*/ 14 w 921"/>
                    <a:gd name="T15" fmla="*/ 164 h 91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921" h="912">
                      <a:moveTo>
                        <a:pt x="14" y="164"/>
                      </a:moveTo>
                      <a:cubicBezTo>
                        <a:pt x="0" y="66"/>
                        <a:pt x="67" y="0"/>
                        <a:pt x="216" y="33"/>
                      </a:cubicBezTo>
                      <a:cubicBezTo>
                        <a:pt x="419" y="54"/>
                        <a:pt x="487" y="8"/>
                        <a:pt x="871" y="217"/>
                      </a:cubicBezTo>
                      <a:cubicBezTo>
                        <a:pt x="921" y="234"/>
                        <a:pt x="692" y="228"/>
                        <a:pt x="613" y="258"/>
                      </a:cubicBezTo>
                      <a:cubicBezTo>
                        <a:pt x="534" y="288"/>
                        <a:pt x="450" y="347"/>
                        <a:pt x="396" y="400"/>
                      </a:cubicBezTo>
                      <a:cubicBezTo>
                        <a:pt x="342" y="453"/>
                        <a:pt x="309" y="502"/>
                        <a:pt x="287" y="576"/>
                      </a:cubicBezTo>
                      <a:cubicBezTo>
                        <a:pt x="265" y="650"/>
                        <a:pt x="308" y="912"/>
                        <a:pt x="262" y="843"/>
                      </a:cubicBezTo>
                      <a:cubicBezTo>
                        <a:pt x="45" y="626"/>
                        <a:pt x="59" y="295"/>
                        <a:pt x="14" y="164"/>
                      </a:cubicBezTo>
                      <a:close/>
                    </a:path>
                  </a:pathLst>
                </a:custGeom>
                <a:gradFill rotWithShape="0">
                  <a:gsLst>
                    <a:gs pos="0">
                      <a:schemeClr val="accent1"/>
                    </a:gs>
                    <a:gs pos="100000">
                      <a:schemeClr val="accent1">
                        <a:gamma/>
                        <a:tint val="12157"/>
                        <a:invGamma/>
                      </a:schemeClr>
                    </a:gs>
                  </a:gsLst>
                  <a:lin ang="2700000" scaled="1"/>
                </a:grad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defRPr/>
                  </a:pPr>
                  <a:endParaRPr lang="es-ES">
                    <a:cs typeface="+mn-cs"/>
                  </a:endParaRPr>
                </a:p>
              </p:txBody>
            </p:sp>
          </p:grpSp>
        </p:grpSp>
      </p:grpSp>
      <p:sp>
        <p:nvSpPr>
          <p:cNvPr id="23651" name="Rectangle 99"/>
          <p:cNvSpPr>
            <a:spLocks noGrp="1" noChangeArrowheads="1"/>
          </p:cNvSpPr>
          <p:nvPr>
            <p:ph type="ctrTitle" sz="quarter"/>
          </p:nvPr>
        </p:nvSpPr>
        <p:spPr>
          <a:xfrm>
            <a:off x="1905000" y="2209800"/>
            <a:ext cx="6858000" cy="1143000"/>
          </a:xfrm>
        </p:spPr>
        <p:txBody>
          <a:bodyPr/>
          <a:lstStyle>
            <a:lvl1pPr>
              <a:defRPr/>
            </a:lvl1pPr>
          </a:lstStyle>
          <a:p>
            <a:pPr lvl="0"/>
            <a:r>
              <a:rPr lang="es-ES" noProof="0" smtClean="0"/>
              <a:t>Haga clic para modificar el estilo de título del patrón</a:t>
            </a:r>
          </a:p>
        </p:txBody>
      </p:sp>
      <p:sp>
        <p:nvSpPr>
          <p:cNvPr id="23652" name="Rectangle 100"/>
          <p:cNvSpPr>
            <a:spLocks noGrp="1" noChangeArrowheads="1"/>
          </p:cNvSpPr>
          <p:nvPr>
            <p:ph type="subTitle" sz="quarter" idx="1"/>
          </p:nvPr>
        </p:nvSpPr>
        <p:spPr>
          <a:xfrm>
            <a:off x="2438400" y="3886200"/>
            <a:ext cx="5334000" cy="1752600"/>
          </a:xfrm>
        </p:spPr>
        <p:txBody>
          <a:bodyPr/>
          <a:lstStyle>
            <a:lvl1pPr marL="0" indent="0">
              <a:buFontTx/>
              <a:buNone/>
              <a:defRPr/>
            </a:lvl1pPr>
          </a:lstStyle>
          <a:p>
            <a:pPr lvl="0"/>
            <a:r>
              <a:rPr lang="es-ES" noProof="0" smtClean="0"/>
              <a:t>Haga clic para modificar el estilo de subtítulo del patrón</a:t>
            </a:r>
          </a:p>
        </p:txBody>
      </p:sp>
      <p:sp>
        <p:nvSpPr>
          <p:cNvPr id="101" name="Rectangle 101"/>
          <p:cNvSpPr>
            <a:spLocks noGrp="1" noChangeArrowheads="1"/>
          </p:cNvSpPr>
          <p:nvPr>
            <p:ph type="dt" sz="quarter" idx="10"/>
          </p:nvPr>
        </p:nvSpPr>
        <p:spPr/>
        <p:txBody>
          <a:bodyPr/>
          <a:lstStyle>
            <a:lvl1pPr>
              <a:defRPr/>
            </a:lvl1pPr>
          </a:lstStyle>
          <a:p>
            <a:pPr>
              <a:defRPr/>
            </a:pPr>
            <a:endParaRPr lang="es-ES"/>
          </a:p>
        </p:txBody>
      </p:sp>
      <p:sp>
        <p:nvSpPr>
          <p:cNvPr id="102" name="Rectangle 102"/>
          <p:cNvSpPr>
            <a:spLocks noGrp="1" noChangeArrowheads="1"/>
          </p:cNvSpPr>
          <p:nvPr>
            <p:ph type="ftr" sz="quarter" idx="11"/>
          </p:nvPr>
        </p:nvSpPr>
        <p:spPr/>
        <p:txBody>
          <a:bodyPr/>
          <a:lstStyle>
            <a:lvl1pPr>
              <a:defRPr/>
            </a:lvl1pPr>
          </a:lstStyle>
          <a:p>
            <a:pPr>
              <a:defRPr/>
            </a:pPr>
            <a:endParaRPr lang="es-ES"/>
          </a:p>
        </p:txBody>
      </p:sp>
      <p:sp>
        <p:nvSpPr>
          <p:cNvPr id="103" name="Rectangle 103"/>
          <p:cNvSpPr>
            <a:spLocks noGrp="1" noChangeArrowheads="1"/>
          </p:cNvSpPr>
          <p:nvPr>
            <p:ph type="sldNum" sz="quarter" idx="12"/>
          </p:nvPr>
        </p:nvSpPr>
        <p:spPr/>
        <p:txBody>
          <a:bodyPr/>
          <a:lstStyle>
            <a:lvl1pPr>
              <a:defRPr/>
            </a:lvl1pPr>
          </a:lstStyle>
          <a:p>
            <a:pPr>
              <a:defRPr/>
            </a:pPr>
            <a:fld id="{F6A7A8A2-7335-4D07-BE6A-02B6497D828F}" type="slidenum">
              <a:rPr lang="es-ES"/>
              <a:pPr>
                <a:defRPr/>
              </a:pPr>
              <a:t>‹Nº›</a:t>
            </a:fld>
            <a:endParaRPr lang="es-ES"/>
          </a:p>
        </p:txBody>
      </p:sp>
    </p:spTree>
    <p:extLst>
      <p:ext uri="{BB962C8B-B14F-4D97-AF65-F5344CB8AC3E}">
        <p14:creationId xmlns:p14="http://schemas.microsoft.com/office/powerpoint/2010/main" val="2793363372"/>
      </p:ext>
    </p:extLst>
  </p:cSld>
  <p:clrMapOvr>
    <a:masterClrMapping/>
  </p:clrMapOvr>
  <p:transition>
    <p:strips/>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Rectangle 100"/>
          <p:cNvSpPr>
            <a:spLocks noGrp="1" noChangeArrowheads="1"/>
          </p:cNvSpPr>
          <p:nvPr>
            <p:ph type="dt" sz="half" idx="10"/>
          </p:nvPr>
        </p:nvSpPr>
        <p:spPr>
          <a:ln/>
        </p:spPr>
        <p:txBody>
          <a:bodyPr/>
          <a:lstStyle>
            <a:lvl1pPr>
              <a:defRPr/>
            </a:lvl1pPr>
          </a:lstStyle>
          <a:p>
            <a:pPr>
              <a:defRPr/>
            </a:pPr>
            <a:endParaRPr lang="es-ES"/>
          </a:p>
        </p:txBody>
      </p:sp>
      <p:sp>
        <p:nvSpPr>
          <p:cNvPr id="5" name="Rectangle 101"/>
          <p:cNvSpPr>
            <a:spLocks noGrp="1" noChangeArrowheads="1"/>
          </p:cNvSpPr>
          <p:nvPr>
            <p:ph type="ftr" sz="quarter" idx="11"/>
          </p:nvPr>
        </p:nvSpPr>
        <p:spPr>
          <a:ln/>
        </p:spPr>
        <p:txBody>
          <a:bodyPr/>
          <a:lstStyle>
            <a:lvl1pPr>
              <a:defRPr/>
            </a:lvl1pPr>
          </a:lstStyle>
          <a:p>
            <a:pPr>
              <a:defRPr/>
            </a:pPr>
            <a:endParaRPr lang="es-ES"/>
          </a:p>
        </p:txBody>
      </p:sp>
      <p:sp>
        <p:nvSpPr>
          <p:cNvPr id="6" name="Rectangle 102"/>
          <p:cNvSpPr>
            <a:spLocks noGrp="1" noChangeArrowheads="1"/>
          </p:cNvSpPr>
          <p:nvPr>
            <p:ph type="sldNum" sz="quarter" idx="12"/>
          </p:nvPr>
        </p:nvSpPr>
        <p:spPr>
          <a:ln/>
        </p:spPr>
        <p:txBody>
          <a:bodyPr/>
          <a:lstStyle>
            <a:lvl1pPr>
              <a:defRPr/>
            </a:lvl1pPr>
          </a:lstStyle>
          <a:p>
            <a:pPr>
              <a:defRPr/>
            </a:pPr>
            <a:fld id="{388EF306-EA05-4278-B936-7A76D9C56D2F}" type="slidenum">
              <a:rPr lang="es-ES"/>
              <a:pPr>
                <a:defRPr/>
              </a:pPr>
              <a:t>‹Nº›</a:t>
            </a:fld>
            <a:endParaRPr lang="es-ES"/>
          </a:p>
        </p:txBody>
      </p:sp>
    </p:spTree>
    <p:extLst>
      <p:ext uri="{BB962C8B-B14F-4D97-AF65-F5344CB8AC3E}">
        <p14:creationId xmlns:p14="http://schemas.microsoft.com/office/powerpoint/2010/main" val="286105420"/>
      </p:ext>
    </p:extLst>
  </p:cSld>
  <p:clrMapOvr>
    <a:masterClrMapping/>
  </p:clrMapOvr>
  <p:transition>
    <p:strips/>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515100" y="609600"/>
            <a:ext cx="1943100" cy="5486400"/>
          </a:xfrm>
        </p:spPr>
        <p:txBody>
          <a:bodyPr vert="eaVert"/>
          <a:lstStyle/>
          <a:p>
            <a:r>
              <a:rPr lang="es-ES" smtClean="0"/>
              <a:t>Haga clic para modificar el estilo de título del patrón</a:t>
            </a:r>
            <a:endParaRPr lang="es-ES"/>
          </a:p>
        </p:txBody>
      </p:sp>
      <p:sp>
        <p:nvSpPr>
          <p:cNvPr id="3" name="2 Marcador de texto vertical"/>
          <p:cNvSpPr>
            <a:spLocks noGrp="1"/>
          </p:cNvSpPr>
          <p:nvPr>
            <p:ph type="body" orient="vert" idx="1"/>
          </p:nvPr>
        </p:nvSpPr>
        <p:spPr>
          <a:xfrm>
            <a:off x="685800" y="609600"/>
            <a:ext cx="5676900" cy="5486400"/>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Rectangle 100"/>
          <p:cNvSpPr>
            <a:spLocks noGrp="1" noChangeArrowheads="1"/>
          </p:cNvSpPr>
          <p:nvPr>
            <p:ph type="dt" sz="half" idx="10"/>
          </p:nvPr>
        </p:nvSpPr>
        <p:spPr>
          <a:ln/>
        </p:spPr>
        <p:txBody>
          <a:bodyPr/>
          <a:lstStyle>
            <a:lvl1pPr>
              <a:defRPr/>
            </a:lvl1pPr>
          </a:lstStyle>
          <a:p>
            <a:pPr>
              <a:defRPr/>
            </a:pPr>
            <a:endParaRPr lang="es-ES"/>
          </a:p>
        </p:txBody>
      </p:sp>
      <p:sp>
        <p:nvSpPr>
          <p:cNvPr id="5" name="Rectangle 101"/>
          <p:cNvSpPr>
            <a:spLocks noGrp="1" noChangeArrowheads="1"/>
          </p:cNvSpPr>
          <p:nvPr>
            <p:ph type="ftr" sz="quarter" idx="11"/>
          </p:nvPr>
        </p:nvSpPr>
        <p:spPr>
          <a:ln/>
        </p:spPr>
        <p:txBody>
          <a:bodyPr/>
          <a:lstStyle>
            <a:lvl1pPr>
              <a:defRPr/>
            </a:lvl1pPr>
          </a:lstStyle>
          <a:p>
            <a:pPr>
              <a:defRPr/>
            </a:pPr>
            <a:endParaRPr lang="es-ES"/>
          </a:p>
        </p:txBody>
      </p:sp>
      <p:sp>
        <p:nvSpPr>
          <p:cNvPr id="6" name="Rectangle 102"/>
          <p:cNvSpPr>
            <a:spLocks noGrp="1" noChangeArrowheads="1"/>
          </p:cNvSpPr>
          <p:nvPr>
            <p:ph type="sldNum" sz="quarter" idx="12"/>
          </p:nvPr>
        </p:nvSpPr>
        <p:spPr>
          <a:ln/>
        </p:spPr>
        <p:txBody>
          <a:bodyPr/>
          <a:lstStyle>
            <a:lvl1pPr>
              <a:defRPr/>
            </a:lvl1pPr>
          </a:lstStyle>
          <a:p>
            <a:pPr>
              <a:defRPr/>
            </a:pPr>
            <a:fld id="{4E155391-B735-4FF1-B6BC-AD40CB1AEE9C}" type="slidenum">
              <a:rPr lang="es-ES"/>
              <a:pPr>
                <a:defRPr/>
              </a:pPr>
              <a:t>‹Nº›</a:t>
            </a:fld>
            <a:endParaRPr lang="es-ES"/>
          </a:p>
        </p:txBody>
      </p:sp>
    </p:spTree>
    <p:extLst>
      <p:ext uri="{BB962C8B-B14F-4D97-AF65-F5344CB8AC3E}">
        <p14:creationId xmlns:p14="http://schemas.microsoft.com/office/powerpoint/2010/main" val="3101418711"/>
      </p:ext>
    </p:extLst>
  </p:cSld>
  <p:clrMapOvr>
    <a:masterClrMapping/>
  </p:clrMapOvr>
  <p:transition>
    <p:strips/>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Rectangle 100"/>
          <p:cNvSpPr>
            <a:spLocks noGrp="1" noChangeArrowheads="1"/>
          </p:cNvSpPr>
          <p:nvPr>
            <p:ph type="dt" sz="half" idx="10"/>
          </p:nvPr>
        </p:nvSpPr>
        <p:spPr>
          <a:ln/>
        </p:spPr>
        <p:txBody>
          <a:bodyPr/>
          <a:lstStyle>
            <a:lvl1pPr>
              <a:defRPr/>
            </a:lvl1pPr>
          </a:lstStyle>
          <a:p>
            <a:pPr>
              <a:defRPr/>
            </a:pPr>
            <a:endParaRPr lang="es-ES"/>
          </a:p>
        </p:txBody>
      </p:sp>
      <p:sp>
        <p:nvSpPr>
          <p:cNvPr id="5" name="Rectangle 101"/>
          <p:cNvSpPr>
            <a:spLocks noGrp="1" noChangeArrowheads="1"/>
          </p:cNvSpPr>
          <p:nvPr>
            <p:ph type="ftr" sz="quarter" idx="11"/>
          </p:nvPr>
        </p:nvSpPr>
        <p:spPr>
          <a:ln/>
        </p:spPr>
        <p:txBody>
          <a:bodyPr/>
          <a:lstStyle>
            <a:lvl1pPr>
              <a:defRPr/>
            </a:lvl1pPr>
          </a:lstStyle>
          <a:p>
            <a:pPr>
              <a:defRPr/>
            </a:pPr>
            <a:endParaRPr lang="es-ES"/>
          </a:p>
        </p:txBody>
      </p:sp>
      <p:sp>
        <p:nvSpPr>
          <p:cNvPr id="6" name="Rectangle 102"/>
          <p:cNvSpPr>
            <a:spLocks noGrp="1" noChangeArrowheads="1"/>
          </p:cNvSpPr>
          <p:nvPr>
            <p:ph type="sldNum" sz="quarter" idx="12"/>
          </p:nvPr>
        </p:nvSpPr>
        <p:spPr>
          <a:ln/>
        </p:spPr>
        <p:txBody>
          <a:bodyPr/>
          <a:lstStyle>
            <a:lvl1pPr>
              <a:defRPr/>
            </a:lvl1pPr>
          </a:lstStyle>
          <a:p>
            <a:pPr>
              <a:defRPr/>
            </a:pPr>
            <a:fld id="{00AA7C09-8B23-4BBD-8B2B-D9CF5F50CE9A}" type="slidenum">
              <a:rPr lang="es-ES"/>
              <a:pPr>
                <a:defRPr/>
              </a:pPr>
              <a:t>‹Nº›</a:t>
            </a:fld>
            <a:endParaRPr lang="es-ES"/>
          </a:p>
        </p:txBody>
      </p:sp>
    </p:spTree>
    <p:extLst>
      <p:ext uri="{BB962C8B-B14F-4D97-AF65-F5344CB8AC3E}">
        <p14:creationId xmlns:p14="http://schemas.microsoft.com/office/powerpoint/2010/main" val="2928256140"/>
      </p:ext>
    </p:extLst>
  </p:cSld>
  <p:clrMapOvr>
    <a:masterClrMapping/>
  </p:clrMapOvr>
  <p:transition>
    <p:strips/>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smtClean="0"/>
              <a:t>Haga clic para modificar el estilo de título del patrón</a:t>
            </a:r>
            <a:endParaRPr lang="es-ES"/>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s-ES" smtClean="0"/>
              <a:t>Haga clic para modificar el estilo de texto del patrón</a:t>
            </a:r>
          </a:p>
        </p:txBody>
      </p:sp>
      <p:sp>
        <p:nvSpPr>
          <p:cNvPr id="4" name="Rectangle 100"/>
          <p:cNvSpPr>
            <a:spLocks noGrp="1" noChangeArrowheads="1"/>
          </p:cNvSpPr>
          <p:nvPr>
            <p:ph type="dt" sz="half" idx="10"/>
          </p:nvPr>
        </p:nvSpPr>
        <p:spPr>
          <a:ln/>
        </p:spPr>
        <p:txBody>
          <a:bodyPr/>
          <a:lstStyle>
            <a:lvl1pPr>
              <a:defRPr/>
            </a:lvl1pPr>
          </a:lstStyle>
          <a:p>
            <a:pPr>
              <a:defRPr/>
            </a:pPr>
            <a:endParaRPr lang="es-ES"/>
          </a:p>
        </p:txBody>
      </p:sp>
      <p:sp>
        <p:nvSpPr>
          <p:cNvPr id="5" name="Rectangle 101"/>
          <p:cNvSpPr>
            <a:spLocks noGrp="1" noChangeArrowheads="1"/>
          </p:cNvSpPr>
          <p:nvPr>
            <p:ph type="ftr" sz="quarter" idx="11"/>
          </p:nvPr>
        </p:nvSpPr>
        <p:spPr>
          <a:ln/>
        </p:spPr>
        <p:txBody>
          <a:bodyPr/>
          <a:lstStyle>
            <a:lvl1pPr>
              <a:defRPr/>
            </a:lvl1pPr>
          </a:lstStyle>
          <a:p>
            <a:pPr>
              <a:defRPr/>
            </a:pPr>
            <a:endParaRPr lang="es-ES"/>
          </a:p>
        </p:txBody>
      </p:sp>
      <p:sp>
        <p:nvSpPr>
          <p:cNvPr id="6" name="Rectangle 102"/>
          <p:cNvSpPr>
            <a:spLocks noGrp="1" noChangeArrowheads="1"/>
          </p:cNvSpPr>
          <p:nvPr>
            <p:ph type="sldNum" sz="quarter" idx="12"/>
          </p:nvPr>
        </p:nvSpPr>
        <p:spPr>
          <a:ln/>
        </p:spPr>
        <p:txBody>
          <a:bodyPr/>
          <a:lstStyle>
            <a:lvl1pPr>
              <a:defRPr/>
            </a:lvl1pPr>
          </a:lstStyle>
          <a:p>
            <a:pPr>
              <a:defRPr/>
            </a:pPr>
            <a:fld id="{EF5A3D42-6C8F-4E2E-A18B-9FC2CFF032A8}" type="slidenum">
              <a:rPr lang="es-ES"/>
              <a:pPr>
                <a:defRPr/>
              </a:pPr>
              <a:t>‹Nº›</a:t>
            </a:fld>
            <a:endParaRPr lang="es-ES"/>
          </a:p>
        </p:txBody>
      </p:sp>
    </p:spTree>
    <p:extLst>
      <p:ext uri="{BB962C8B-B14F-4D97-AF65-F5344CB8AC3E}">
        <p14:creationId xmlns:p14="http://schemas.microsoft.com/office/powerpoint/2010/main" val="3128803739"/>
      </p:ext>
    </p:extLst>
  </p:cSld>
  <p:clrMapOvr>
    <a:masterClrMapping/>
  </p:clrMapOvr>
  <p:transition>
    <p:strips/>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2 Marcador de contenido"/>
          <p:cNvSpPr>
            <a:spLocks noGrp="1"/>
          </p:cNvSpPr>
          <p:nvPr>
            <p:ph sz="half" idx="1"/>
          </p:nvPr>
        </p:nvSpPr>
        <p:spPr>
          <a:xfrm>
            <a:off x="6858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contenido"/>
          <p:cNvSpPr>
            <a:spLocks noGrp="1"/>
          </p:cNvSpPr>
          <p:nvPr>
            <p:ph sz="half" idx="2"/>
          </p:nvPr>
        </p:nvSpPr>
        <p:spPr>
          <a:xfrm>
            <a:off x="46482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5" name="Rectangle 100"/>
          <p:cNvSpPr>
            <a:spLocks noGrp="1" noChangeArrowheads="1"/>
          </p:cNvSpPr>
          <p:nvPr>
            <p:ph type="dt" sz="half" idx="10"/>
          </p:nvPr>
        </p:nvSpPr>
        <p:spPr>
          <a:ln/>
        </p:spPr>
        <p:txBody>
          <a:bodyPr/>
          <a:lstStyle>
            <a:lvl1pPr>
              <a:defRPr/>
            </a:lvl1pPr>
          </a:lstStyle>
          <a:p>
            <a:pPr>
              <a:defRPr/>
            </a:pPr>
            <a:endParaRPr lang="es-ES"/>
          </a:p>
        </p:txBody>
      </p:sp>
      <p:sp>
        <p:nvSpPr>
          <p:cNvPr id="6" name="Rectangle 101"/>
          <p:cNvSpPr>
            <a:spLocks noGrp="1" noChangeArrowheads="1"/>
          </p:cNvSpPr>
          <p:nvPr>
            <p:ph type="ftr" sz="quarter" idx="11"/>
          </p:nvPr>
        </p:nvSpPr>
        <p:spPr>
          <a:ln/>
        </p:spPr>
        <p:txBody>
          <a:bodyPr/>
          <a:lstStyle>
            <a:lvl1pPr>
              <a:defRPr/>
            </a:lvl1pPr>
          </a:lstStyle>
          <a:p>
            <a:pPr>
              <a:defRPr/>
            </a:pPr>
            <a:endParaRPr lang="es-ES"/>
          </a:p>
        </p:txBody>
      </p:sp>
      <p:sp>
        <p:nvSpPr>
          <p:cNvPr id="7" name="Rectangle 102"/>
          <p:cNvSpPr>
            <a:spLocks noGrp="1" noChangeArrowheads="1"/>
          </p:cNvSpPr>
          <p:nvPr>
            <p:ph type="sldNum" sz="quarter" idx="12"/>
          </p:nvPr>
        </p:nvSpPr>
        <p:spPr>
          <a:ln/>
        </p:spPr>
        <p:txBody>
          <a:bodyPr/>
          <a:lstStyle>
            <a:lvl1pPr>
              <a:defRPr/>
            </a:lvl1pPr>
          </a:lstStyle>
          <a:p>
            <a:pPr>
              <a:defRPr/>
            </a:pPr>
            <a:fld id="{25A51B96-A89A-4451-A136-190EA9CC3FC7}" type="slidenum">
              <a:rPr lang="es-ES"/>
              <a:pPr>
                <a:defRPr/>
              </a:pPr>
              <a:t>‹Nº›</a:t>
            </a:fld>
            <a:endParaRPr lang="es-ES"/>
          </a:p>
        </p:txBody>
      </p:sp>
    </p:spTree>
    <p:extLst>
      <p:ext uri="{BB962C8B-B14F-4D97-AF65-F5344CB8AC3E}">
        <p14:creationId xmlns:p14="http://schemas.microsoft.com/office/powerpoint/2010/main" val="1509502501"/>
      </p:ext>
    </p:extLst>
  </p:cSld>
  <p:clrMapOvr>
    <a:masterClrMapping/>
  </p:clrMapOvr>
  <p:transition>
    <p:strips/>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1143000"/>
          </a:xfrm>
        </p:spPr>
        <p:txBody>
          <a:bodyPr/>
          <a:lstStyle>
            <a:lvl1pPr>
              <a:defRPr/>
            </a:lvl1pPr>
          </a:lstStyle>
          <a:p>
            <a:r>
              <a:rPr lang="es-ES" smtClean="0"/>
              <a:t>Haga clic para modificar el estilo de título del patrón</a:t>
            </a:r>
            <a:endParaRPr lang="es-ES"/>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7" name="Rectangle 100"/>
          <p:cNvSpPr>
            <a:spLocks noGrp="1" noChangeArrowheads="1"/>
          </p:cNvSpPr>
          <p:nvPr>
            <p:ph type="dt" sz="half" idx="10"/>
          </p:nvPr>
        </p:nvSpPr>
        <p:spPr>
          <a:ln/>
        </p:spPr>
        <p:txBody>
          <a:bodyPr/>
          <a:lstStyle>
            <a:lvl1pPr>
              <a:defRPr/>
            </a:lvl1pPr>
          </a:lstStyle>
          <a:p>
            <a:pPr>
              <a:defRPr/>
            </a:pPr>
            <a:endParaRPr lang="es-ES"/>
          </a:p>
        </p:txBody>
      </p:sp>
      <p:sp>
        <p:nvSpPr>
          <p:cNvPr id="8" name="Rectangle 101"/>
          <p:cNvSpPr>
            <a:spLocks noGrp="1" noChangeArrowheads="1"/>
          </p:cNvSpPr>
          <p:nvPr>
            <p:ph type="ftr" sz="quarter" idx="11"/>
          </p:nvPr>
        </p:nvSpPr>
        <p:spPr>
          <a:ln/>
        </p:spPr>
        <p:txBody>
          <a:bodyPr/>
          <a:lstStyle>
            <a:lvl1pPr>
              <a:defRPr/>
            </a:lvl1pPr>
          </a:lstStyle>
          <a:p>
            <a:pPr>
              <a:defRPr/>
            </a:pPr>
            <a:endParaRPr lang="es-ES"/>
          </a:p>
        </p:txBody>
      </p:sp>
      <p:sp>
        <p:nvSpPr>
          <p:cNvPr id="9" name="Rectangle 102"/>
          <p:cNvSpPr>
            <a:spLocks noGrp="1" noChangeArrowheads="1"/>
          </p:cNvSpPr>
          <p:nvPr>
            <p:ph type="sldNum" sz="quarter" idx="12"/>
          </p:nvPr>
        </p:nvSpPr>
        <p:spPr>
          <a:ln/>
        </p:spPr>
        <p:txBody>
          <a:bodyPr/>
          <a:lstStyle>
            <a:lvl1pPr>
              <a:defRPr/>
            </a:lvl1pPr>
          </a:lstStyle>
          <a:p>
            <a:pPr>
              <a:defRPr/>
            </a:pPr>
            <a:fld id="{20362693-6AFD-4542-B548-D71F776B3A3C}" type="slidenum">
              <a:rPr lang="es-ES"/>
              <a:pPr>
                <a:defRPr/>
              </a:pPr>
              <a:t>‹Nº›</a:t>
            </a:fld>
            <a:endParaRPr lang="es-ES"/>
          </a:p>
        </p:txBody>
      </p:sp>
    </p:spTree>
    <p:extLst>
      <p:ext uri="{BB962C8B-B14F-4D97-AF65-F5344CB8AC3E}">
        <p14:creationId xmlns:p14="http://schemas.microsoft.com/office/powerpoint/2010/main" val="1697678434"/>
      </p:ext>
    </p:extLst>
  </p:cSld>
  <p:clrMapOvr>
    <a:masterClrMapping/>
  </p:clrMapOvr>
  <p:transition>
    <p:strips/>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Rectangle 100"/>
          <p:cNvSpPr>
            <a:spLocks noGrp="1" noChangeArrowheads="1"/>
          </p:cNvSpPr>
          <p:nvPr>
            <p:ph type="dt" sz="half" idx="10"/>
          </p:nvPr>
        </p:nvSpPr>
        <p:spPr>
          <a:ln/>
        </p:spPr>
        <p:txBody>
          <a:bodyPr/>
          <a:lstStyle>
            <a:lvl1pPr>
              <a:defRPr/>
            </a:lvl1pPr>
          </a:lstStyle>
          <a:p>
            <a:pPr>
              <a:defRPr/>
            </a:pPr>
            <a:endParaRPr lang="es-ES"/>
          </a:p>
        </p:txBody>
      </p:sp>
      <p:sp>
        <p:nvSpPr>
          <p:cNvPr id="4" name="Rectangle 101"/>
          <p:cNvSpPr>
            <a:spLocks noGrp="1" noChangeArrowheads="1"/>
          </p:cNvSpPr>
          <p:nvPr>
            <p:ph type="ftr" sz="quarter" idx="11"/>
          </p:nvPr>
        </p:nvSpPr>
        <p:spPr>
          <a:ln/>
        </p:spPr>
        <p:txBody>
          <a:bodyPr/>
          <a:lstStyle>
            <a:lvl1pPr>
              <a:defRPr/>
            </a:lvl1pPr>
          </a:lstStyle>
          <a:p>
            <a:pPr>
              <a:defRPr/>
            </a:pPr>
            <a:endParaRPr lang="es-ES"/>
          </a:p>
        </p:txBody>
      </p:sp>
      <p:sp>
        <p:nvSpPr>
          <p:cNvPr id="5" name="Rectangle 102"/>
          <p:cNvSpPr>
            <a:spLocks noGrp="1" noChangeArrowheads="1"/>
          </p:cNvSpPr>
          <p:nvPr>
            <p:ph type="sldNum" sz="quarter" idx="12"/>
          </p:nvPr>
        </p:nvSpPr>
        <p:spPr>
          <a:ln/>
        </p:spPr>
        <p:txBody>
          <a:bodyPr/>
          <a:lstStyle>
            <a:lvl1pPr>
              <a:defRPr/>
            </a:lvl1pPr>
          </a:lstStyle>
          <a:p>
            <a:pPr>
              <a:defRPr/>
            </a:pPr>
            <a:fld id="{8A8F0D29-8E61-4B39-BE0E-78C6650209C4}" type="slidenum">
              <a:rPr lang="es-ES"/>
              <a:pPr>
                <a:defRPr/>
              </a:pPr>
              <a:t>‹Nº›</a:t>
            </a:fld>
            <a:endParaRPr lang="es-ES"/>
          </a:p>
        </p:txBody>
      </p:sp>
    </p:spTree>
    <p:extLst>
      <p:ext uri="{BB962C8B-B14F-4D97-AF65-F5344CB8AC3E}">
        <p14:creationId xmlns:p14="http://schemas.microsoft.com/office/powerpoint/2010/main" val="2224441013"/>
      </p:ext>
    </p:extLst>
  </p:cSld>
  <p:clrMapOvr>
    <a:masterClrMapping/>
  </p:clrMapOvr>
  <p:transition>
    <p:strips/>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Rectangle 100"/>
          <p:cNvSpPr>
            <a:spLocks noGrp="1" noChangeArrowheads="1"/>
          </p:cNvSpPr>
          <p:nvPr>
            <p:ph type="dt" sz="half" idx="10"/>
          </p:nvPr>
        </p:nvSpPr>
        <p:spPr>
          <a:ln/>
        </p:spPr>
        <p:txBody>
          <a:bodyPr/>
          <a:lstStyle>
            <a:lvl1pPr>
              <a:defRPr/>
            </a:lvl1pPr>
          </a:lstStyle>
          <a:p>
            <a:pPr>
              <a:defRPr/>
            </a:pPr>
            <a:endParaRPr lang="es-ES"/>
          </a:p>
        </p:txBody>
      </p:sp>
      <p:sp>
        <p:nvSpPr>
          <p:cNvPr id="3" name="Rectangle 101"/>
          <p:cNvSpPr>
            <a:spLocks noGrp="1" noChangeArrowheads="1"/>
          </p:cNvSpPr>
          <p:nvPr>
            <p:ph type="ftr" sz="quarter" idx="11"/>
          </p:nvPr>
        </p:nvSpPr>
        <p:spPr>
          <a:ln/>
        </p:spPr>
        <p:txBody>
          <a:bodyPr/>
          <a:lstStyle>
            <a:lvl1pPr>
              <a:defRPr/>
            </a:lvl1pPr>
          </a:lstStyle>
          <a:p>
            <a:pPr>
              <a:defRPr/>
            </a:pPr>
            <a:endParaRPr lang="es-ES"/>
          </a:p>
        </p:txBody>
      </p:sp>
      <p:sp>
        <p:nvSpPr>
          <p:cNvPr id="4" name="Rectangle 102"/>
          <p:cNvSpPr>
            <a:spLocks noGrp="1" noChangeArrowheads="1"/>
          </p:cNvSpPr>
          <p:nvPr>
            <p:ph type="sldNum" sz="quarter" idx="12"/>
          </p:nvPr>
        </p:nvSpPr>
        <p:spPr>
          <a:ln/>
        </p:spPr>
        <p:txBody>
          <a:bodyPr/>
          <a:lstStyle>
            <a:lvl1pPr>
              <a:defRPr/>
            </a:lvl1pPr>
          </a:lstStyle>
          <a:p>
            <a:pPr>
              <a:defRPr/>
            </a:pPr>
            <a:fld id="{A5C46229-1BFE-4A2F-AE48-5BDFCEC1854B}" type="slidenum">
              <a:rPr lang="es-ES"/>
              <a:pPr>
                <a:defRPr/>
              </a:pPr>
              <a:t>‹Nº›</a:t>
            </a:fld>
            <a:endParaRPr lang="es-ES"/>
          </a:p>
        </p:txBody>
      </p:sp>
    </p:spTree>
    <p:extLst>
      <p:ext uri="{BB962C8B-B14F-4D97-AF65-F5344CB8AC3E}">
        <p14:creationId xmlns:p14="http://schemas.microsoft.com/office/powerpoint/2010/main" val="2363269289"/>
      </p:ext>
    </p:extLst>
  </p:cSld>
  <p:clrMapOvr>
    <a:masterClrMapping/>
  </p:clrMapOvr>
  <p:transition>
    <p:strips/>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smtClean="0"/>
              <a:t>Haga clic para modificar el estilo de título del patrón</a:t>
            </a:r>
            <a:endParaRPr lang="es-ES"/>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Rectangle 100"/>
          <p:cNvSpPr>
            <a:spLocks noGrp="1" noChangeArrowheads="1"/>
          </p:cNvSpPr>
          <p:nvPr>
            <p:ph type="dt" sz="half" idx="10"/>
          </p:nvPr>
        </p:nvSpPr>
        <p:spPr>
          <a:ln/>
        </p:spPr>
        <p:txBody>
          <a:bodyPr/>
          <a:lstStyle>
            <a:lvl1pPr>
              <a:defRPr/>
            </a:lvl1pPr>
          </a:lstStyle>
          <a:p>
            <a:pPr>
              <a:defRPr/>
            </a:pPr>
            <a:endParaRPr lang="es-ES"/>
          </a:p>
        </p:txBody>
      </p:sp>
      <p:sp>
        <p:nvSpPr>
          <p:cNvPr id="6" name="Rectangle 101"/>
          <p:cNvSpPr>
            <a:spLocks noGrp="1" noChangeArrowheads="1"/>
          </p:cNvSpPr>
          <p:nvPr>
            <p:ph type="ftr" sz="quarter" idx="11"/>
          </p:nvPr>
        </p:nvSpPr>
        <p:spPr>
          <a:ln/>
        </p:spPr>
        <p:txBody>
          <a:bodyPr/>
          <a:lstStyle>
            <a:lvl1pPr>
              <a:defRPr/>
            </a:lvl1pPr>
          </a:lstStyle>
          <a:p>
            <a:pPr>
              <a:defRPr/>
            </a:pPr>
            <a:endParaRPr lang="es-ES"/>
          </a:p>
        </p:txBody>
      </p:sp>
      <p:sp>
        <p:nvSpPr>
          <p:cNvPr id="7" name="Rectangle 102"/>
          <p:cNvSpPr>
            <a:spLocks noGrp="1" noChangeArrowheads="1"/>
          </p:cNvSpPr>
          <p:nvPr>
            <p:ph type="sldNum" sz="quarter" idx="12"/>
          </p:nvPr>
        </p:nvSpPr>
        <p:spPr>
          <a:ln/>
        </p:spPr>
        <p:txBody>
          <a:bodyPr/>
          <a:lstStyle>
            <a:lvl1pPr>
              <a:defRPr/>
            </a:lvl1pPr>
          </a:lstStyle>
          <a:p>
            <a:pPr>
              <a:defRPr/>
            </a:pPr>
            <a:fld id="{1B672193-9B9E-40BF-AD34-DBF10C2166D4}" type="slidenum">
              <a:rPr lang="es-ES"/>
              <a:pPr>
                <a:defRPr/>
              </a:pPr>
              <a:t>‹Nº›</a:t>
            </a:fld>
            <a:endParaRPr lang="es-ES"/>
          </a:p>
        </p:txBody>
      </p:sp>
    </p:spTree>
    <p:extLst>
      <p:ext uri="{BB962C8B-B14F-4D97-AF65-F5344CB8AC3E}">
        <p14:creationId xmlns:p14="http://schemas.microsoft.com/office/powerpoint/2010/main" val="748575154"/>
      </p:ext>
    </p:extLst>
  </p:cSld>
  <p:clrMapOvr>
    <a:masterClrMapping/>
  </p:clrMapOvr>
  <p:transition>
    <p:strips/>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smtClean="0"/>
              <a:t>Haga clic para modificar el estilo de título del patrón</a:t>
            </a:r>
            <a:endParaRPr lang="es-ES"/>
          </a:p>
        </p:txBody>
      </p:sp>
      <p:sp>
        <p:nvSpPr>
          <p:cNvPr id="3" name="2 Marcador de posición de imagen"/>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s-ES" noProof="0" smtClean="0"/>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Rectangle 100"/>
          <p:cNvSpPr>
            <a:spLocks noGrp="1" noChangeArrowheads="1"/>
          </p:cNvSpPr>
          <p:nvPr>
            <p:ph type="dt" sz="half" idx="10"/>
          </p:nvPr>
        </p:nvSpPr>
        <p:spPr>
          <a:ln/>
        </p:spPr>
        <p:txBody>
          <a:bodyPr/>
          <a:lstStyle>
            <a:lvl1pPr>
              <a:defRPr/>
            </a:lvl1pPr>
          </a:lstStyle>
          <a:p>
            <a:pPr>
              <a:defRPr/>
            </a:pPr>
            <a:endParaRPr lang="es-ES"/>
          </a:p>
        </p:txBody>
      </p:sp>
      <p:sp>
        <p:nvSpPr>
          <p:cNvPr id="6" name="Rectangle 101"/>
          <p:cNvSpPr>
            <a:spLocks noGrp="1" noChangeArrowheads="1"/>
          </p:cNvSpPr>
          <p:nvPr>
            <p:ph type="ftr" sz="quarter" idx="11"/>
          </p:nvPr>
        </p:nvSpPr>
        <p:spPr>
          <a:ln/>
        </p:spPr>
        <p:txBody>
          <a:bodyPr/>
          <a:lstStyle>
            <a:lvl1pPr>
              <a:defRPr/>
            </a:lvl1pPr>
          </a:lstStyle>
          <a:p>
            <a:pPr>
              <a:defRPr/>
            </a:pPr>
            <a:endParaRPr lang="es-ES"/>
          </a:p>
        </p:txBody>
      </p:sp>
      <p:sp>
        <p:nvSpPr>
          <p:cNvPr id="7" name="Rectangle 102"/>
          <p:cNvSpPr>
            <a:spLocks noGrp="1" noChangeArrowheads="1"/>
          </p:cNvSpPr>
          <p:nvPr>
            <p:ph type="sldNum" sz="quarter" idx="12"/>
          </p:nvPr>
        </p:nvSpPr>
        <p:spPr>
          <a:ln/>
        </p:spPr>
        <p:txBody>
          <a:bodyPr/>
          <a:lstStyle>
            <a:lvl1pPr>
              <a:defRPr/>
            </a:lvl1pPr>
          </a:lstStyle>
          <a:p>
            <a:pPr>
              <a:defRPr/>
            </a:pPr>
            <a:fld id="{69F15BE9-1FAD-4AD7-AAEE-02F7676D7E34}" type="slidenum">
              <a:rPr lang="es-ES"/>
              <a:pPr>
                <a:defRPr/>
              </a:pPr>
              <a:t>‹Nº›</a:t>
            </a:fld>
            <a:endParaRPr lang="es-ES"/>
          </a:p>
        </p:txBody>
      </p:sp>
    </p:spTree>
    <p:extLst>
      <p:ext uri="{BB962C8B-B14F-4D97-AF65-F5344CB8AC3E}">
        <p14:creationId xmlns:p14="http://schemas.microsoft.com/office/powerpoint/2010/main" val="1493392381"/>
      </p:ext>
    </p:extLst>
  </p:cSld>
  <p:clrMapOvr>
    <a:masterClrMapping/>
  </p:clrMapOvr>
  <p:transition>
    <p:strips/>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pSp>
        <p:nvGrpSpPr>
          <p:cNvPr id="1026" name="Group 2"/>
          <p:cNvGrpSpPr>
            <a:grpSpLocks/>
          </p:cNvGrpSpPr>
          <p:nvPr/>
        </p:nvGrpSpPr>
        <p:grpSpPr bwMode="auto">
          <a:xfrm>
            <a:off x="-254000" y="-50800"/>
            <a:ext cx="9518650" cy="7229475"/>
            <a:chOff x="-160" y="-32"/>
            <a:chExt cx="5996" cy="4554"/>
          </a:xfrm>
        </p:grpSpPr>
        <p:grpSp>
          <p:nvGrpSpPr>
            <p:cNvPr id="1032" name="Group 3"/>
            <p:cNvGrpSpPr>
              <a:grpSpLocks/>
            </p:cNvGrpSpPr>
            <p:nvPr userDrawn="1"/>
          </p:nvGrpSpPr>
          <p:grpSpPr bwMode="auto">
            <a:xfrm>
              <a:off x="-160" y="-32"/>
              <a:ext cx="5996" cy="4554"/>
              <a:chOff x="-160" y="-32"/>
              <a:chExt cx="5996" cy="4554"/>
            </a:xfrm>
          </p:grpSpPr>
          <p:sp>
            <p:nvSpPr>
              <p:cNvPr id="1046" name="Freeform 4"/>
              <p:cNvSpPr>
                <a:spLocks/>
              </p:cNvSpPr>
              <p:nvPr userDrawn="1"/>
            </p:nvSpPr>
            <p:spPr bwMode="hidden">
              <a:xfrm>
                <a:off x="3316" y="2973"/>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47" name="Freeform 5"/>
              <p:cNvSpPr>
                <a:spLocks/>
              </p:cNvSpPr>
              <p:nvPr userDrawn="1"/>
            </p:nvSpPr>
            <p:spPr bwMode="hidden">
              <a:xfrm>
                <a:off x="2202" y="2569"/>
                <a:ext cx="987" cy="743"/>
              </a:xfrm>
              <a:custGeom>
                <a:avLst/>
                <a:gdLst>
                  <a:gd name="T0" fmla="*/ 742 w 987"/>
                  <a:gd name="T1" fmla="*/ 110 h 743"/>
                  <a:gd name="T2" fmla="*/ 958 w 987"/>
                  <a:gd name="T3" fmla="*/ 572 h 743"/>
                  <a:gd name="T4" fmla="*/ 847 w 987"/>
                  <a:gd name="T5" fmla="*/ 638 h 743"/>
                  <a:gd name="T6" fmla="*/ 202 w 987"/>
                  <a:gd name="T7" fmla="*/ 269 h 743"/>
                  <a:gd name="T8" fmla="*/ 163 w 987"/>
                  <a:gd name="T9" fmla="*/ 173 h 743"/>
                  <a:gd name="T10" fmla="*/ 481 w 987"/>
                  <a:gd name="T11" fmla="*/ 35 h 743"/>
                  <a:gd name="T12" fmla="*/ 742 w 987"/>
                  <a:gd name="T13" fmla="*/ 110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48" name="Freeform 6"/>
              <p:cNvSpPr>
                <a:spLocks/>
              </p:cNvSpPr>
              <p:nvPr userDrawn="1"/>
            </p:nvSpPr>
            <p:spPr bwMode="hidden">
              <a:xfrm>
                <a:off x="2290" y="3030"/>
                <a:ext cx="650" cy="648"/>
              </a:xfrm>
              <a:custGeom>
                <a:avLst/>
                <a:gdLst>
                  <a:gd name="T0" fmla="*/ 468 w 650"/>
                  <a:gd name="T1" fmla="*/ 114 h 648"/>
                  <a:gd name="T2" fmla="*/ 621 w 650"/>
                  <a:gd name="T3" fmla="*/ 453 h 648"/>
                  <a:gd name="T4" fmla="*/ 522 w 650"/>
                  <a:gd name="T5" fmla="*/ 495 h 648"/>
                  <a:gd name="T6" fmla="*/ 105 w 650"/>
                  <a:gd name="T7" fmla="*/ 519 h 648"/>
                  <a:gd name="T8" fmla="*/ 30 w 650"/>
                  <a:gd name="T9" fmla="*/ 450 h 648"/>
                  <a:gd name="T10" fmla="*/ 231 w 650"/>
                  <a:gd name="T11" fmla="*/ 84 h 648"/>
                  <a:gd name="T12" fmla="*/ 468 w 650"/>
                  <a:gd name="T13" fmla="*/ 114 h 64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50" h="648">
                    <a:moveTo>
                      <a:pt x="468" y="114"/>
                    </a:moveTo>
                    <a:cubicBezTo>
                      <a:pt x="579" y="274"/>
                      <a:pt x="604" y="372"/>
                      <a:pt x="621" y="453"/>
                    </a:cubicBezTo>
                    <a:cubicBezTo>
                      <a:pt x="650" y="573"/>
                      <a:pt x="587" y="600"/>
                      <a:pt x="522" y="495"/>
                    </a:cubicBezTo>
                    <a:cubicBezTo>
                      <a:pt x="330" y="99"/>
                      <a:pt x="171" y="417"/>
                      <a:pt x="105" y="519"/>
                    </a:cubicBezTo>
                    <a:cubicBezTo>
                      <a:pt x="51" y="648"/>
                      <a:pt x="0" y="525"/>
                      <a:pt x="30" y="450"/>
                    </a:cubicBezTo>
                    <a:cubicBezTo>
                      <a:pt x="39" y="381"/>
                      <a:pt x="132" y="180"/>
                      <a:pt x="231" y="84"/>
                    </a:cubicBezTo>
                    <a:cubicBezTo>
                      <a:pt x="321" y="0"/>
                      <a:pt x="406" y="4"/>
                      <a:pt x="468" y="114"/>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49" name="Freeform 7"/>
              <p:cNvSpPr>
                <a:spLocks/>
              </p:cNvSpPr>
              <p:nvPr userDrawn="1"/>
            </p:nvSpPr>
            <p:spPr bwMode="hidden">
              <a:xfrm>
                <a:off x="2611" y="3541"/>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50" name="Freeform 8"/>
              <p:cNvSpPr>
                <a:spLocks/>
              </p:cNvSpPr>
              <p:nvPr userDrawn="1"/>
            </p:nvSpPr>
            <p:spPr bwMode="hidden">
              <a:xfrm>
                <a:off x="3982" y="1813"/>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51" name="Freeform 9"/>
              <p:cNvSpPr>
                <a:spLocks/>
              </p:cNvSpPr>
              <p:nvPr userDrawn="1"/>
            </p:nvSpPr>
            <p:spPr bwMode="hidden">
              <a:xfrm>
                <a:off x="3091" y="2046"/>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52" name="Freeform 10"/>
              <p:cNvSpPr>
                <a:spLocks/>
              </p:cNvSpPr>
              <p:nvPr userDrawn="1"/>
            </p:nvSpPr>
            <p:spPr bwMode="hidden">
              <a:xfrm rot="3318475">
                <a:off x="2256" y="1877"/>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53" name="Freeform 11"/>
              <p:cNvSpPr>
                <a:spLocks/>
              </p:cNvSpPr>
              <p:nvPr userDrawn="1"/>
            </p:nvSpPr>
            <p:spPr bwMode="hidden">
              <a:xfrm rot="20976686" flipH="1">
                <a:off x="2958" y="3365"/>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54" name="Freeform 12"/>
              <p:cNvSpPr>
                <a:spLocks/>
              </p:cNvSpPr>
              <p:nvPr userDrawn="1"/>
            </p:nvSpPr>
            <p:spPr bwMode="hidden">
              <a:xfrm>
                <a:off x="1823" y="2983"/>
                <a:ext cx="866" cy="795"/>
              </a:xfrm>
              <a:custGeom>
                <a:avLst/>
                <a:gdLst>
                  <a:gd name="T0" fmla="*/ 17 w 866"/>
                  <a:gd name="T1" fmla="*/ 180 h 795"/>
                  <a:gd name="T2" fmla="*/ 284 w 866"/>
                  <a:gd name="T3" fmla="*/ 720 h 795"/>
                  <a:gd name="T4" fmla="*/ 380 w 866"/>
                  <a:gd name="T5" fmla="*/ 687 h 795"/>
                  <a:gd name="T6" fmla="*/ 647 w 866"/>
                  <a:gd name="T7" fmla="*/ 249 h 795"/>
                  <a:gd name="T8" fmla="*/ 716 w 866"/>
                  <a:gd name="T9" fmla="*/ 138 h 795"/>
                  <a:gd name="T10" fmla="*/ 182 w 866"/>
                  <a:gd name="T11" fmla="*/ 0 h 795"/>
                  <a:gd name="T12" fmla="*/ 17 w 866"/>
                  <a:gd name="T13" fmla="*/ 180 h 79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866" h="795">
                    <a:moveTo>
                      <a:pt x="17" y="180"/>
                    </a:moveTo>
                    <a:cubicBezTo>
                      <a:pt x="49" y="413"/>
                      <a:pt x="206" y="636"/>
                      <a:pt x="284" y="720"/>
                    </a:cubicBezTo>
                    <a:cubicBezTo>
                      <a:pt x="359" y="795"/>
                      <a:pt x="422" y="771"/>
                      <a:pt x="380" y="687"/>
                    </a:cubicBezTo>
                    <a:cubicBezTo>
                      <a:pt x="284" y="378"/>
                      <a:pt x="197" y="183"/>
                      <a:pt x="647" y="249"/>
                    </a:cubicBezTo>
                    <a:cubicBezTo>
                      <a:pt x="866" y="276"/>
                      <a:pt x="791" y="175"/>
                      <a:pt x="716" y="138"/>
                    </a:cubicBezTo>
                    <a:cubicBezTo>
                      <a:pt x="575" y="63"/>
                      <a:pt x="317" y="6"/>
                      <a:pt x="182" y="0"/>
                    </a:cubicBezTo>
                    <a:cubicBezTo>
                      <a:pt x="95" y="0"/>
                      <a:pt x="0" y="32"/>
                      <a:pt x="17" y="180"/>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55" name="Freeform 13"/>
              <p:cNvSpPr>
                <a:spLocks/>
              </p:cNvSpPr>
              <p:nvPr userDrawn="1"/>
            </p:nvSpPr>
            <p:spPr bwMode="hidden">
              <a:xfrm rot="16244410" flipH="1">
                <a:off x="3617" y="3734"/>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56" name="Freeform 14"/>
              <p:cNvSpPr>
                <a:spLocks/>
              </p:cNvSpPr>
              <p:nvPr userDrawn="1"/>
            </p:nvSpPr>
            <p:spPr bwMode="hidden">
              <a:xfrm rot="6018034">
                <a:off x="1968" y="3558"/>
                <a:ext cx="802" cy="706"/>
              </a:xfrm>
              <a:custGeom>
                <a:avLst/>
                <a:gdLst>
                  <a:gd name="T0" fmla="*/ 398 w 987"/>
                  <a:gd name="T1" fmla="*/ 95 h 743"/>
                  <a:gd name="T2" fmla="*/ 514 w 987"/>
                  <a:gd name="T3" fmla="*/ 491 h 743"/>
                  <a:gd name="T4" fmla="*/ 454 w 987"/>
                  <a:gd name="T5" fmla="*/ 547 h 743"/>
                  <a:gd name="T6" fmla="*/ 108 w 987"/>
                  <a:gd name="T7" fmla="*/ 231 h 743"/>
                  <a:gd name="T8" fmla="*/ 87 w 987"/>
                  <a:gd name="T9" fmla="*/ 148 h 743"/>
                  <a:gd name="T10" fmla="*/ 258 w 987"/>
                  <a:gd name="T11" fmla="*/ 29 h 743"/>
                  <a:gd name="T12" fmla="*/ 398 w 987"/>
                  <a:gd name="T13" fmla="*/ 95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57" name="Freeform 15"/>
              <p:cNvSpPr>
                <a:spLocks/>
              </p:cNvSpPr>
              <p:nvPr userDrawn="1"/>
            </p:nvSpPr>
            <p:spPr bwMode="hidden">
              <a:xfrm rot="6284068">
                <a:off x="3402" y="3049"/>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58" name="Freeform 16"/>
              <p:cNvSpPr>
                <a:spLocks/>
              </p:cNvSpPr>
              <p:nvPr userDrawn="1"/>
            </p:nvSpPr>
            <p:spPr bwMode="hidden">
              <a:xfrm rot="19272242" flipV="1">
                <a:off x="3190" y="2247"/>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59" name="Freeform 17"/>
              <p:cNvSpPr>
                <a:spLocks/>
              </p:cNvSpPr>
              <p:nvPr userDrawn="1"/>
            </p:nvSpPr>
            <p:spPr bwMode="hidden">
              <a:xfrm rot="563450" flipH="1">
                <a:off x="1798" y="2341"/>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60" name="Freeform 18"/>
              <p:cNvSpPr>
                <a:spLocks/>
              </p:cNvSpPr>
              <p:nvPr userDrawn="1"/>
            </p:nvSpPr>
            <p:spPr bwMode="hidden">
              <a:xfrm>
                <a:off x="1229" y="2713"/>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61" name="Freeform 19"/>
              <p:cNvSpPr>
                <a:spLocks/>
              </p:cNvSpPr>
              <p:nvPr userDrawn="1"/>
            </p:nvSpPr>
            <p:spPr bwMode="hidden">
              <a:xfrm>
                <a:off x="115" y="2561"/>
                <a:ext cx="987" cy="743"/>
              </a:xfrm>
              <a:custGeom>
                <a:avLst/>
                <a:gdLst>
                  <a:gd name="T0" fmla="*/ 742 w 987"/>
                  <a:gd name="T1" fmla="*/ 110 h 743"/>
                  <a:gd name="T2" fmla="*/ 958 w 987"/>
                  <a:gd name="T3" fmla="*/ 572 h 743"/>
                  <a:gd name="T4" fmla="*/ 847 w 987"/>
                  <a:gd name="T5" fmla="*/ 638 h 743"/>
                  <a:gd name="T6" fmla="*/ 202 w 987"/>
                  <a:gd name="T7" fmla="*/ 269 h 743"/>
                  <a:gd name="T8" fmla="*/ 163 w 987"/>
                  <a:gd name="T9" fmla="*/ 173 h 743"/>
                  <a:gd name="T10" fmla="*/ 481 w 987"/>
                  <a:gd name="T11" fmla="*/ 35 h 743"/>
                  <a:gd name="T12" fmla="*/ 742 w 987"/>
                  <a:gd name="T13" fmla="*/ 110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62" name="Freeform 20"/>
              <p:cNvSpPr>
                <a:spLocks/>
              </p:cNvSpPr>
              <p:nvPr userDrawn="1"/>
            </p:nvSpPr>
            <p:spPr bwMode="hidden">
              <a:xfrm>
                <a:off x="155" y="2986"/>
                <a:ext cx="650" cy="648"/>
              </a:xfrm>
              <a:custGeom>
                <a:avLst/>
                <a:gdLst>
                  <a:gd name="T0" fmla="*/ 468 w 650"/>
                  <a:gd name="T1" fmla="*/ 114 h 648"/>
                  <a:gd name="T2" fmla="*/ 621 w 650"/>
                  <a:gd name="T3" fmla="*/ 453 h 648"/>
                  <a:gd name="T4" fmla="*/ 522 w 650"/>
                  <a:gd name="T5" fmla="*/ 495 h 648"/>
                  <a:gd name="T6" fmla="*/ 105 w 650"/>
                  <a:gd name="T7" fmla="*/ 519 h 648"/>
                  <a:gd name="T8" fmla="*/ 30 w 650"/>
                  <a:gd name="T9" fmla="*/ 450 h 648"/>
                  <a:gd name="T10" fmla="*/ 231 w 650"/>
                  <a:gd name="T11" fmla="*/ 84 h 648"/>
                  <a:gd name="T12" fmla="*/ 468 w 650"/>
                  <a:gd name="T13" fmla="*/ 114 h 64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50" h="648">
                    <a:moveTo>
                      <a:pt x="468" y="114"/>
                    </a:moveTo>
                    <a:cubicBezTo>
                      <a:pt x="579" y="274"/>
                      <a:pt x="604" y="372"/>
                      <a:pt x="621" y="453"/>
                    </a:cubicBezTo>
                    <a:cubicBezTo>
                      <a:pt x="650" y="573"/>
                      <a:pt x="587" y="600"/>
                      <a:pt x="522" y="495"/>
                    </a:cubicBezTo>
                    <a:cubicBezTo>
                      <a:pt x="330" y="99"/>
                      <a:pt x="171" y="417"/>
                      <a:pt x="105" y="519"/>
                    </a:cubicBezTo>
                    <a:cubicBezTo>
                      <a:pt x="51" y="648"/>
                      <a:pt x="0" y="525"/>
                      <a:pt x="30" y="450"/>
                    </a:cubicBezTo>
                    <a:cubicBezTo>
                      <a:pt x="39" y="381"/>
                      <a:pt x="132" y="180"/>
                      <a:pt x="231" y="84"/>
                    </a:cubicBezTo>
                    <a:cubicBezTo>
                      <a:pt x="321" y="0"/>
                      <a:pt x="406" y="4"/>
                      <a:pt x="468" y="114"/>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63" name="Freeform 21"/>
              <p:cNvSpPr>
                <a:spLocks/>
              </p:cNvSpPr>
              <p:nvPr userDrawn="1"/>
            </p:nvSpPr>
            <p:spPr bwMode="hidden">
              <a:xfrm rot="-2130091">
                <a:off x="740" y="3725"/>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64" name="Freeform 22"/>
              <p:cNvSpPr>
                <a:spLocks/>
              </p:cNvSpPr>
              <p:nvPr userDrawn="1"/>
            </p:nvSpPr>
            <p:spPr bwMode="hidden">
              <a:xfrm>
                <a:off x="1823" y="1937"/>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65" name="Freeform 23"/>
              <p:cNvSpPr>
                <a:spLocks/>
              </p:cNvSpPr>
              <p:nvPr userDrawn="1"/>
            </p:nvSpPr>
            <p:spPr bwMode="hidden">
              <a:xfrm>
                <a:off x="1004" y="2038"/>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66" name="Freeform 24"/>
              <p:cNvSpPr>
                <a:spLocks/>
              </p:cNvSpPr>
              <p:nvPr userDrawn="1"/>
            </p:nvSpPr>
            <p:spPr bwMode="hidden">
              <a:xfrm rot="3318475">
                <a:off x="-71" y="1989"/>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67" name="Freeform 25"/>
              <p:cNvSpPr>
                <a:spLocks/>
              </p:cNvSpPr>
              <p:nvPr userDrawn="1"/>
            </p:nvSpPr>
            <p:spPr bwMode="hidden">
              <a:xfrm rot="20976686" flipH="1">
                <a:off x="871" y="3357"/>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68" name="Freeform 26"/>
              <p:cNvSpPr>
                <a:spLocks/>
              </p:cNvSpPr>
              <p:nvPr userDrawn="1"/>
            </p:nvSpPr>
            <p:spPr bwMode="hidden">
              <a:xfrm>
                <a:off x="-12" y="2939"/>
                <a:ext cx="866" cy="795"/>
              </a:xfrm>
              <a:custGeom>
                <a:avLst/>
                <a:gdLst>
                  <a:gd name="T0" fmla="*/ 17 w 866"/>
                  <a:gd name="T1" fmla="*/ 180 h 795"/>
                  <a:gd name="T2" fmla="*/ 284 w 866"/>
                  <a:gd name="T3" fmla="*/ 720 h 795"/>
                  <a:gd name="T4" fmla="*/ 380 w 866"/>
                  <a:gd name="T5" fmla="*/ 687 h 795"/>
                  <a:gd name="T6" fmla="*/ 647 w 866"/>
                  <a:gd name="T7" fmla="*/ 249 h 795"/>
                  <a:gd name="T8" fmla="*/ 716 w 866"/>
                  <a:gd name="T9" fmla="*/ 138 h 795"/>
                  <a:gd name="T10" fmla="*/ 182 w 866"/>
                  <a:gd name="T11" fmla="*/ 0 h 795"/>
                  <a:gd name="T12" fmla="*/ 17 w 866"/>
                  <a:gd name="T13" fmla="*/ 180 h 79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866" h="795">
                    <a:moveTo>
                      <a:pt x="17" y="180"/>
                    </a:moveTo>
                    <a:cubicBezTo>
                      <a:pt x="49" y="413"/>
                      <a:pt x="206" y="636"/>
                      <a:pt x="284" y="720"/>
                    </a:cubicBezTo>
                    <a:cubicBezTo>
                      <a:pt x="359" y="795"/>
                      <a:pt x="422" y="771"/>
                      <a:pt x="380" y="687"/>
                    </a:cubicBezTo>
                    <a:cubicBezTo>
                      <a:pt x="284" y="378"/>
                      <a:pt x="197" y="183"/>
                      <a:pt x="647" y="249"/>
                    </a:cubicBezTo>
                    <a:cubicBezTo>
                      <a:pt x="866" y="276"/>
                      <a:pt x="791" y="175"/>
                      <a:pt x="716" y="138"/>
                    </a:cubicBezTo>
                    <a:cubicBezTo>
                      <a:pt x="575" y="63"/>
                      <a:pt x="317" y="6"/>
                      <a:pt x="182" y="0"/>
                    </a:cubicBezTo>
                    <a:cubicBezTo>
                      <a:pt x="95" y="0"/>
                      <a:pt x="0" y="32"/>
                      <a:pt x="17" y="180"/>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69" name="Freeform 27"/>
              <p:cNvSpPr>
                <a:spLocks/>
              </p:cNvSpPr>
              <p:nvPr userDrawn="1"/>
            </p:nvSpPr>
            <p:spPr bwMode="hidden">
              <a:xfrm rot="16244410" flipH="1">
                <a:off x="1518" y="3710"/>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70" name="Freeform 28"/>
              <p:cNvSpPr>
                <a:spLocks/>
              </p:cNvSpPr>
              <p:nvPr userDrawn="1"/>
            </p:nvSpPr>
            <p:spPr bwMode="hidden">
              <a:xfrm rot="5508134">
                <a:off x="-23" y="3503"/>
                <a:ext cx="802" cy="706"/>
              </a:xfrm>
              <a:custGeom>
                <a:avLst/>
                <a:gdLst>
                  <a:gd name="T0" fmla="*/ 398 w 987"/>
                  <a:gd name="T1" fmla="*/ 95 h 743"/>
                  <a:gd name="T2" fmla="*/ 514 w 987"/>
                  <a:gd name="T3" fmla="*/ 491 h 743"/>
                  <a:gd name="T4" fmla="*/ 454 w 987"/>
                  <a:gd name="T5" fmla="*/ 547 h 743"/>
                  <a:gd name="T6" fmla="*/ 108 w 987"/>
                  <a:gd name="T7" fmla="*/ 231 h 743"/>
                  <a:gd name="T8" fmla="*/ 87 w 987"/>
                  <a:gd name="T9" fmla="*/ 148 h 743"/>
                  <a:gd name="T10" fmla="*/ 258 w 987"/>
                  <a:gd name="T11" fmla="*/ 29 h 743"/>
                  <a:gd name="T12" fmla="*/ 398 w 987"/>
                  <a:gd name="T13" fmla="*/ 95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71" name="Freeform 29"/>
              <p:cNvSpPr>
                <a:spLocks/>
              </p:cNvSpPr>
              <p:nvPr userDrawn="1"/>
            </p:nvSpPr>
            <p:spPr bwMode="hidden">
              <a:xfrm rot="6284068">
                <a:off x="1171" y="2885"/>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72" name="Freeform 30"/>
              <p:cNvSpPr>
                <a:spLocks/>
              </p:cNvSpPr>
              <p:nvPr userDrawn="1"/>
            </p:nvSpPr>
            <p:spPr bwMode="hidden">
              <a:xfrm rot="19272242" flipV="1">
                <a:off x="947" y="2023"/>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73" name="Freeform 31"/>
              <p:cNvSpPr>
                <a:spLocks/>
              </p:cNvSpPr>
              <p:nvPr userDrawn="1"/>
            </p:nvSpPr>
            <p:spPr bwMode="hidden">
              <a:xfrm rot="563450" flipH="1">
                <a:off x="503" y="2201"/>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74" name="Freeform 32"/>
              <p:cNvSpPr>
                <a:spLocks/>
              </p:cNvSpPr>
              <p:nvPr userDrawn="1"/>
            </p:nvSpPr>
            <p:spPr bwMode="hidden">
              <a:xfrm>
                <a:off x="1212" y="853"/>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75" name="Freeform 33"/>
              <p:cNvSpPr>
                <a:spLocks/>
              </p:cNvSpPr>
              <p:nvPr userDrawn="1"/>
            </p:nvSpPr>
            <p:spPr bwMode="hidden">
              <a:xfrm>
                <a:off x="98" y="449"/>
                <a:ext cx="987" cy="743"/>
              </a:xfrm>
              <a:custGeom>
                <a:avLst/>
                <a:gdLst>
                  <a:gd name="T0" fmla="*/ 742 w 987"/>
                  <a:gd name="T1" fmla="*/ 110 h 743"/>
                  <a:gd name="T2" fmla="*/ 958 w 987"/>
                  <a:gd name="T3" fmla="*/ 572 h 743"/>
                  <a:gd name="T4" fmla="*/ 847 w 987"/>
                  <a:gd name="T5" fmla="*/ 638 h 743"/>
                  <a:gd name="T6" fmla="*/ 202 w 987"/>
                  <a:gd name="T7" fmla="*/ 269 h 743"/>
                  <a:gd name="T8" fmla="*/ 163 w 987"/>
                  <a:gd name="T9" fmla="*/ 173 h 743"/>
                  <a:gd name="T10" fmla="*/ 481 w 987"/>
                  <a:gd name="T11" fmla="*/ 35 h 743"/>
                  <a:gd name="T12" fmla="*/ 742 w 987"/>
                  <a:gd name="T13" fmla="*/ 110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76" name="Freeform 34"/>
              <p:cNvSpPr>
                <a:spLocks/>
              </p:cNvSpPr>
              <p:nvPr userDrawn="1"/>
            </p:nvSpPr>
            <p:spPr bwMode="hidden">
              <a:xfrm>
                <a:off x="-18" y="1102"/>
                <a:ext cx="650" cy="648"/>
              </a:xfrm>
              <a:custGeom>
                <a:avLst/>
                <a:gdLst>
                  <a:gd name="T0" fmla="*/ 468 w 650"/>
                  <a:gd name="T1" fmla="*/ 114 h 648"/>
                  <a:gd name="T2" fmla="*/ 621 w 650"/>
                  <a:gd name="T3" fmla="*/ 453 h 648"/>
                  <a:gd name="T4" fmla="*/ 522 w 650"/>
                  <a:gd name="T5" fmla="*/ 495 h 648"/>
                  <a:gd name="T6" fmla="*/ 105 w 650"/>
                  <a:gd name="T7" fmla="*/ 519 h 648"/>
                  <a:gd name="T8" fmla="*/ 30 w 650"/>
                  <a:gd name="T9" fmla="*/ 450 h 648"/>
                  <a:gd name="T10" fmla="*/ 231 w 650"/>
                  <a:gd name="T11" fmla="*/ 84 h 648"/>
                  <a:gd name="T12" fmla="*/ 468 w 650"/>
                  <a:gd name="T13" fmla="*/ 114 h 64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50" h="648">
                    <a:moveTo>
                      <a:pt x="468" y="114"/>
                    </a:moveTo>
                    <a:cubicBezTo>
                      <a:pt x="579" y="274"/>
                      <a:pt x="604" y="372"/>
                      <a:pt x="621" y="453"/>
                    </a:cubicBezTo>
                    <a:cubicBezTo>
                      <a:pt x="650" y="573"/>
                      <a:pt x="587" y="600"/>
                      <a:pt x="522" y="495"/>
                    </a:cubicBezTo>
                    <a:cubicBezTo>
                      <a:pt x="330" y="99"/>
                      <a:pt x="171" y="417"/>
                      <a:pt x="105" y="519"/>
                    </a:cubicBezTo>
                    <a:cubicBezTo>
                      <a:pt x="51" y="648"/>
                      <a:pt x="0" y="525"/>
                      <a:pt x="30" y="450"/>
                    </a:cubicBezTo>
                    <a:cubicBezTo>
                      <a:pt x="39" y="381"/>
                      <a:pt x="132" y="180"/>
                      <a:pt x="231" y="84"/>
                    </a:cubicBezTo>
                    <a:cubicBezTo>
                      <a:pt x="321" y="0"/>
                      <a:pt x="406" y="4"/>
                      <a:pt x="468" y="114"/>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77" name="Freeform 35"/>
              <p:cNvSpPr>
                <a:spLocks/>
              </p:cNvSpPr>
              <p:nvPr userDrawn="1"/>
            </p:nvSpPr>
            <p:spPr bwMode="hidden">
              <a:xfrm>
                <a:off x="723" y="1613"/>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78" name="Freeform 36"/>
              <p:cNvSpPr>
                <a:spLocks/>
              </p:cNvSpPr>
              <p:nvPr userDrawn="1"/>
            </p:nvSpPr>
            <p:spPr bwMode="hidden">
              <a:xfrm>
                <a:off x="1806" y="-19"/>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79" name="Freeform 37"/>
              <p:cNvSpPr>
                <a:spLocks/>
              </p:cNvSpPr>
              <p:nvPr userDrawn="1"/>
            </p:nvSpPr>
            <p:spPr bwMode="hidden">
              <a:xfrm>
                <a:off x="987" y="82"/>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80" name="Freeform 38"/>
              <p:cNvSpPr>
                <a:spLocks/>
              </p:cNvSpPr>
              <p:nvPr userDrawn="1"/>
            </p:nvSpPr>
            <p:spPr bwMode="hidden">
              <a:xfrm rot="3318475">
                <a:off x="188" y="-111"/>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81" name="Freeform 39"/>
              <p:cNvSpPr>
                <a:spLocks/>
              </p:cNvSpPr>
              <p:nvPr userDrawn="1"/>
            </p:nvSpPr>
            <p:spPr bwMode="hidden">
              <a:xfrm rot="20976686" flipH="1">
                <a:off x="854" y="1245"/>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82" name="Freeform 40"/>
              <p:cNvSpPr>
                <a:spLocks/>
              </p:cNvSpPr>
              <p:nvPr userDrawn="1"/>
            </p:nvSpPr>
            <p:spPr bwMode="hidden">
              <a:xfrm>
                <a:off x="187" y="935"/>
                <a:ext cx="866" cy="795"/>
              </a:xfrm>
              <a:custGeom>
                <a:avLst/>
                <a:gdLst>
                  <a:gd name="T0" fmla="*/ 17 w 866"/>
                  <a:gd name="T1" fmla="*/ 180 h 795"/>
                  <a:gd name="T2" fmla="*/ 284 w 866"/>
                  <a:gd name="T3" fmla="*/ 720 h 795"/>
                  <a:gd name="T4" fmla="*/ 380 w 866"/>
                  <a:gd name="T5" fmla="*/ 687 h 795"/>
                  <a:gd name="T6" fmla="*/ 647 w 866"/>
                  <a:gd name="T7" fmla="*/ 249 h 795"/>
                  <a:gd name="T8" fmla="*/ 716 w 866"/>
                  <a:gd name="T9" fmla="*/ 138 h 795"/>
                  <a:gd name="T10" fmla="*/ 182 w 866"/>
                  <a:gd name="T11" fmla="*/ 0 h 795"/>
                  <a:gd name="T12" fmla="*/ 17 w 866"/>
                  <a:gd name="T13" fmla="*/ 180 h 79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866" h="795">
                    <a:moveTo>
                      <a:pt x="17" y="180"/>
                    </a:moveTo>
                    <a:cubicBezTo>
                      <a:pt x="49" y="413"/>
                      <a:pt x="206" y="636"/>
                      <a:pt x="284" y="720"/>
                    </a:cubicBezTo>
                    <a:cubicBezTo>
                      <a:pt x="359" y="795"/>
                      <a:pt x="422" y="771"/>
                      <a:pt x="380" y="687"/>
                    </a:cubicBezTo>
                    <a:cubicBezTo>
                      <a:pt x="284" y="378"/>
                      <a:pt x="197" y="183"/>
                      <a:pt x="647" y="249"/>
                    </a:cubicBezTo>
                    <a:cubicBezTo>
                      <a:pt x="866" y="276"/>
                      <a:pt x="791" y="175"/>
                      <a:pt x="716" y="138"/>
                    </a:cubicBezTo>
                    <a:cubicBezTo>
                      <a:pt x="575" y="63"/>
                      <a:pt x="317" y="6"/>
                      <a:pt x="182" y="0"/>
                    </a:cubicBezTo>
                    <a:cubicBezTo>
                      <a:pt x="95" y="0"/>
                      <a:pt x="0" y="32"/>
                      <a:pt x="17" y="180"/>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83" name="Freeform 41"/>
              <p:cNvSpPr>
                <a:spLocks/>
              </p:cNvSpPr>
              <p:nvPr userDrawn="1"/>
            </p:nvSpPr>
            <p:spPr bwMode="hidden">
              <a:xfrm rot="16244410" flipH="1">
                <a:off x="1489" y="1446"/>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84" name="Freeform 42"/>
              <p:cNvSpPr>
                <a:spLocks/>
              </p:cNvSpPr>
              <p:nvPr userDrawn="1"/>
            </p:nvSpPr>
            <p:spPr bwMode="hidden">
              <a:xfrm rot="2428453">
                <a:off x="-160" y="1667"/>
                <a:ext cx="802" cy="706"/>
              </a:xfrm>
              <a:custGeom>
                <a:avLst/>
                <a:gdLst>
                  <a:gd name="T0" fmla="*/ 398 w 987"/>
                  <a:gd name="T1" fmla="*/ 95 h 743"/>
                  <a:gd name="T2" fmla="*/ 514 w 987"/>
                  <a:gd name="T3" fmla="*/ 491 h 743"/>
                  <a:gd name="T4" fmla="*/ 454 w 987"/>
                  <a:gd name="T5" fmla="*/ 547 h 743"/>
                  <a:gd name="T6" fmla="*/ 108 w 987"/>
                  <a:gd name="T7" fmla="*/ 231 h 743"/>
                  <a:gd name="T8" fmla="*/ 87 w 987"/>
                  <a:gd name="T9" fmla="*/ 148 h 743"/>
                  <a:gd name="T10" fmla="*/ 258 w 987"/>
                  <a:gd name="T11" fmla="*/ 29 h 743"/>
                  <a:gd name="T12" fmla="*/ 398 w 987"/>
                  <a:gd name="T13" fmla="*/ 95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85" name="Freeform 43"/>
              <p:cNvSpPr>
                <a:spLocks/>
              </p:cNvSpPr>
              <p:nvPr userDrawn="1"/>
            </p:nvSpPr>
            <p:spPr bwMode="hidden">
              <a:xfrm rot="6284068">
                <a:off x="1298" y="929"/>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86" name="Freeform 44"/>
              <p:cNvSpPr>
                <a:spLocks/>
              </p:cNvSpPr>
              <p:nvPr userDrawn="1"/>
            </p:nvSpPr>
            <p:spPr bwMode="hidden">
              <a:xfrm rot="19272242" flipV="1">
                <a:off x="930" y="67"/>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87" name="Freeform 45"/>
              <p:cNvSpPr>
                <a:spLocks/>
              </p:cNvSpPr>
              <p:nvPr userDrawn="1"/>
            </p:nvSpPr>
            <p:spPr bwMode="hidden">
              <a:xfrm rot="563450" flipH="1">
                <a:off x="-18" y="221"/>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88" name="Freeform 46"/>
              <p:cNvSpPr>
                <a:spLocks/>
              </p:cNvSpPr>
              <p:nvPr userDrawn="1"/>
            </p:nvSpPr>
            <p:spPr bwMode="hidden">
              <a:xfrm>
                <a:off x="3307" y="853"/>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89" name="Freeform 47"/>
              <p:cNvSpPr>
                <a:spLocks/>
              </p:cNvSpPr>
              <p:nvPr userDrawn="1"/>
            </p:nvSpPr>
            <p:spPr bwMode="hidden">
              <a:xfrm>
                <a:off x="2193" y="449"/>
                <a:ext cx="987" cy="743"/>
              </a:xfrm>
              <a:custGeom>
                <a:avLst/>
                <a:gdLst>
                  <a:gd name="T0" fmla="*/ 742 w 987"/>
                  <a:gd name="T1" fmla="*/ 110 h 743"/>
                  <a:gd name="T2" fmla="*/ 958 w 987"/>
                  <a:gd name="T3" fmla="*/ 572 h 743"/>
                  <a:gd name="T4" fmla="*/ 847 w 987"/>
                  <a:gd name="T5" fmla="*/ 638 h 743"/>
                  <a:gd name="T6" fmla="*/ 202 w 987"/>
                  <a:gd name="T7" fmla="*/ 269 h 743"/>
                  <a:gd name="T8" fmla="*/ 163 w 987"/>
                  <a:gd name="T9" fmla="*/ 173 h 743"/>
                  <a:gd name="T10" fmla="*/ 481 w 987"/>
                  <a:gd name="T11" fmla="*/ 35 h 743"/>
                  <a:gd name="T12" fmla="*/ 742 w 987"/>
                  <a:gd name="T13" fmla="*/ 110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90" name="Freeform 48"/>
              <p:cNvSpPr>
                <a:spLocks/>
              </p:cNvSpPr>
              <p:nvPr userDrawn="1"/>
            </p:nvSpPr>
            <p:spPr bwMode="hidden">
              <a:xfrm>
                <a:off x="2077" y="1102"/>
                <a:ext cx="650" cy="648"/>
              </a:xfrm>
              <a:custGeom>
                <a:avLst/>
                <a:gdLst>
                  <a:gd name="T0" fmla="*/ 468 w 650"/>
                  <a:gd name="T1" fmla="*/ 114 h 648"/>
                  <a:gd name="T2" fmla="*/ 621 w 650"/>
                  <a:gd name="T3" fmla="*/ 453 h 648"/>
                  <a:gd name="T4" fmla="*/ 522 w 650"/>
                  <a:gd name="T5" fmla="*/ 495 h 648"/>
                  <a:gd name="T6" fmla="*/ 105 w 650"/>
                  <a:gd name="T7" fmla="*/ 519 h 648"/>
                  <a:gd name="T8" fmla="*/ 30 w 650"/>
                  <a:gd name="T9" fmla="*/ 450 h 648"/>
                  <a:gd name="T10" fmla="*/ 231 w 650"/>
                  <a:gd name="T11" fmla="*/ 84 h 648"/>
                  <a:gd name="T12" fmla="*/ 468 w 650"/>
                  <a:gd name="T13" fmla="*/ 114 h 64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50" h="648">
                    <a:moveTo>
                      <a:pt x="468" y="114"/>
                    </a:moveTo>
                    <a:cubicBezTo>
                      <a:pt x="579" y="274"/>
                      <a:pt x="604" y="372"/>
                      <a:pt x="621" y="453"/>
                    </a:cubicBezTo>
                    <a:cubicBezTo>
                      <a:pt x="650" y="573"/>
                      <a:pt x="587" y="600"/>
                      <a:pt x="522" y="495"/>
                    </a:cubicBezTo>
                    <a:cubicBezTo>
                      <a:pt x="330" y="99"/>
                      <a:pt x="171" y="417"/>
                      <a:pt x="105" y="519"/>
                    </a:cubicBezTo>
                    <a:cubicBezTo>
                      <a:pt x="51" y="648"/>
                      <a:pt x="0" y="525"/>
                      <a:pt x="30" y="450"/>
                    </a:cubicBezTo>
                    <a:cubicBezTo>
                      <a:pt x="39" y="381"/>
                      <a:pt x="132" y="180"/>
                      <a:pt x="231" y="84"/>
                    </a:cubicBezTo>
                    <a:cubicBezTo>
                      <a:pt x="321" y="0"/>
                      <a:pt x="406" y="4"/>
                      <a:pt x="468" y="114"/>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91" name="Freeform 49"/>
              <p:cNvSpPr>
                <a:spLocks/>
              </p:cNvSpPr>
              <p:nvPr userDrawn="1"/>
            </p:nvSpPr>
            <p:spPr bwMode="hidden">
              <a:xfrm>
                <a:off x="2818" y="1613"/>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92" name="Freeform 50"/>
              <p:cNvSpPr>
                <a:spLocks/>
              </p:cNvSpPr>
              <p:nvPr userDrawn="1"/>
            </p:nvSpPr>
            <p:spPr bwMode="hidden">
              <a:xfrm>
                <a:off x="3901" y="-19"/>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93" name="Freeform 51"/>
              <p:cNvSpPr>
                <a:spLocks/>
              </p:cNvSpPr>
              <p:nvPr userDrawn="1"/>
            </p:nvSpPr>
            <p:spPr bwMode="hidden">
              <a:xfrm>
                <a:off x="3082" y="82"/>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94" name="Freeform 52"/>
              <p:cNvSpPr>
                <a:spLocks/>
              </p:cNvSpPr>
              <p:nvPr userDrawn="1"/>
            </p:nvSpPr>
            <p:spPr bwMode="hidden">
              <a:xfrm rot="3318475">
                <a:off x="2007" y="33"/>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95" name="Freeform 53"/>
              <p:cNvSpPr>
                <a:spLocks/>
              </p:cNvSpPr>
              <p:nvPr userDrawn="1"/>
            </p:nvSpPr>
            <p:spPr bwMode="hidden">
              <a:xfrm rot="20976686" flipH="1">
                <a:off x="2949" y="1245"/>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96" name="Freeform 54"/>
              <p:cNvSpPr>
                <a:spLocks/>
              </p:cNvSpPr>
              <p:nvPr userDrawn="1"/>
            </p:nvSpPr>
            <p:spPr bwMode="hidden">
              <a:xfrm>
                <a:off x="1910" y="1055"/>
                <a:ext cx="866" cy="795"/>
              </a:xfrm>
              <a:custGeom>
                <a:avLst/>
                <a:gdLst>
                  <a:gd name="T0" fmla="*/ 17 w 866"/>
                  <a:gd name="T1" fmla="*/ 180 h 795"/>
                  <a:gd name="T2" fmla="*/ 284 w 866"/>
                  <a:gd name="T3" fmla="*/ 720 h 795"/>
                  <a:gd name="T4" fmla="*/ 380 w 866"/>
                  <a:gd name="T5" fmla="*/ 687 h 795"/>
                  <a:gd name="T6" fmla="*/ 647 w 866"/>
                  <a:gd name="T7" fmla="*/ 249 h 795"/>
                  <a:gd name="T8" fmla="*/ 716 w 866"/>
                  <a:gd name="T9" fmla="*/ 138 h 795"/>
                  <a:gd name="T10" fmla="*/ 182 w 866"/>
                  <a:gd name="T11" fmla="*/ 0 h 795"/>
                  <a:gd name="T12" fmla="*/ 17 w 866"/>
                  <a:gd name="T13" fmla="*/ 180 h 79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866" h="795">
                    <a:moveTo>
                      <a:pt x="17" y="180"/>
                    </a:moveTo>
                    <a:cubicBezTo>
                      <a:pt x="49" y="413"/>
                      <a:pt x="206" y="636"/>
                      <a:pt x="284" y="720"/>
                    </a:cubicBezTo>
                    <a:cubicBezTo>
                      <a:pt x="359" y="795"/>
                      <a:pt x="422" y="771"/>
                      <a:pt x="380" y="687"/>
                    </a:cubicBezTo>
                    <a:cubicBezTo>
                      <a:pt x="284" y="378"/>
                      <a:pt x="197" y="183"/>
                      <a:pt x="647" y="249"/>
                    </a:cubicBezTo>
                    <a:cubicBezTo>
                      <a:pt x="866" y="276"/>
                      <a:pt x="791" y="175"/>
                      <a:pt x="716" y="138"/>
                    </a:cubicBezTo>
                    <a:cubicBezTo>
                      <a:pt x="575" y="63"/>
                      <a:pt x="317" y="6"/>
                      <a:pt x="182" y="0"/>
                    </a:cubicBezTo>
                    <a:cubicBezTo>
                      <a:pt x="95" y="0"/>
                      <a:pt x="0" y="32"/>
                      <a:pt x="17" y="180"/>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97" name="Freeform 55"/>
              <p:cNvSpPr>
                <a:spLocks/>
              </p:cNvSpPr>
              <p:nvPr userDrawn="1"/>
            </p:nvSpPr>
            <p:spPr bwMode="hidden">
              <a:xfrm rot="16244410" flipH="1">
                <a:off x="3584" y="1446"/>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98" name="Freeform 56"/>
              <p:cNvSpPr>
                <a:spLocks/>
              </p:cNvSpPr>
              <p:nvPr userDrawn="1"/>
            </p:nvSpPr>
            <p:spPr bwMode="hidden">
              <a:xfrm rot="2428453">
                <a:off x="1935" y="1667"/>
                <a:ext cx="802" cy="706"/>
              </a:xfrm>
              <a:custGeom>
                <a:avLst/>
                <a:gdLst>
                  <a:gd name="T0" fmla="*/ 398 w 987"/>
                  <a:gd name="T1" fmla="*/ 95 h 743"/>
                  <a:gd name="T2" fmla="*/ 514 w 987"/>
                  <a:gd name="T3" fmla="*/ 491 h 743"/>
                  <a:gd name="T4" fmla="*/ 454 w 987"/>
                  <a:gd name="T5" fmla="*/ 547 h 743"/>
                  <a:gd name="T6" fmla="*/ 108 w 987"/>
                  <a:gd name="T7" fmla="*/ 231 h 743"/>
                  <a:gd name="T8" fmla="*/ 87 w 987"/>
                  <a:gd name="T9" fmla="*/ 148 h 743"/>
                  <a:gd name="T10" fmla="*/ 258 w 987"/>
                  <a:gd name="T11" fmla="*/ 29 h 743"/>
                  <a:gd name="T12" fmla="*/ 398 w 987"/>
                  <a:gd name="T13" fmla="*/ 95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099" name="Freeform 57"/>
              <p:cNvSpPr>
                <a:spLocks/>
              </p:cNvSpPr>
              <p:nvPr userDrawn="1"/>
            </p:nvSpPr>
            <p:spPr bwMode="hidden">
              <a:xfrm rot="6284068">
                <a:off x="3393" y="929"/>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00" name="Freeform 58"/>
              <p:cNvSpPr>
                <a:spLocks/>
              </p:cNvSpPr>
              <p:nvPr userDrawn="1"/>
            </p:nvSpPr>
            <p:spPr bwMode="hidden">
              <a:xfrm rot="19272242" flipV="1">
                <a:off x="3025" y="67"/>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01" name="Freeform 59"/>
              <p:cNvSpPr>
                <a:spLocks/>
              </p:cNvSpPr>
              <p:nvPr userDrawn="1"/>
            </p:nvSpPr>
            <p:spPr bwMode="hidden">
              <a:xfrm rot="563450" flipH="1">
                <a:off x="1849" y="221"/>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02" name="Freeform 60"/>
              <p:cNvSpPr>
                <a:spLocks/>
              </p:cNvSpPr>
              <p:nvPr userDrawn="1"/>
            </p:nvSpPr>
            <p:spPr bwMode="hidden">
              <a:xfrm flipH="1">
                <a:off x="5077" y="850"/>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03" name="Freeform 61"/>
              <p:cNvSpPr>
                <a:spLocks/>
              </p:cNvSpPr>
              <p:nvPr userDrawn="1"/>
            </p:nvSpPr>
            <p:spPr bwMode="hidden">
              <a:xfrm>
                <a:off x="4289" y="458"/>
                <a:ext cx="987" cy="743"/>
              </a:xfrm>
              <a:custGeom>
                <a:avLst/>
                <a:gdLst>
                  <a:gd name="T0" fmla="*/ 742 w 987"/>
                  <a:gd name="T1" fmla="*/ 110 h 743"/>
                  <a:gd name="T2" fmla="*/ 958 w 987"/>
                  <a:gd name="T3" fmla="*/ 572 h 743"/>
                  <a:gd name="T4" fmla="*/ 847 w 987"/>
                  <a:gd name="T5" fmla="*/ 638 h 743"/>
                  <a:gd name="T6" fmla="*/ 202 w 987"/>
                  <a:gd name="T7" fmla="*/ 269 h 743"/>
                  <a:gd name="T8" fmla="*/ 163 w 987"/>
                  <a:gd name="T9" fmla="*/ 173 h 743"/>
                  <a:gd name="T10" fmla="*/ 481 w 987"/>
                  <a:gd name="T11" fmla="*/ 35 h 743"/>
                  <a:gd name="T12" fmla="*/ 742 w 987"/>
                  <a:gd name="T13" fmla="*/ 110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04" name="Freeform 62"/>
              <p:cNvSpPr>
                <a:spLocks/>
              </p:cNvSpPr>
              <p:nvPr userDrawn="1"/>
            </p:nvSpPr>
            <p:spPr bwMode="hidden">
              <a:xfrm>
                <a:off x="4173" y="1111"/>
                <a:ext cx="650" cy="648"/>
              </a:xfrm>
              <a:custGeom>
                <a:avLst/>
                <a:gdLst>
                  <a:gd name="T0" fmla="*/ 468 w 650"/>
                  <a:gd name="T1" fmla="*/ 114 h 648"/>
                  <a:gd name="T2" fmla="*/ 621 w 650"/>
                  <a:gd name="T3" fmla="*/ 453 h 648"/>
                  <a:gd name="T4" fmla="*/ 522 w 650"/>
                  <a:gd name="T5" fmla="*/ 495 h 648"/>
                  <a:gd name="T6" fmla="*/ 105 w 650"/>
                  <a:gd name="T7" fmla="*/ 519 h 648"/>
                  <a:gd name="T8" fmla="*/ 30 w 650"/>
                  <a:gd name="T9" fmla="*/ 450 h 648"/>
                  <a:gd name="T10" fmla="*/ 231 w 650"/>
                  <a:gd name="T11" fmla="*/ 84 h 648"/>
                  <a:gd name="T12" fmla="*/ 468 w 650"/>
                  <a:gd name="T13" fmla="*/ 114 h 64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50" h="648">
                    <a:moveTo>
                      <a:pt x="468" y="114"/>
                    </a:moveTo>
                    <a:cubicBezTo>
                      <a:pt x="579" y="274"/>
                      <a:pt x="604" y="372"/>
                      <a:pt x="621" y="453"/>
                    </a:cubicBezTo>
                    <a:cubicBezTo>
                      <a:pt x="650" y="573"/>
                      <a:pt x="587" y="600"/>
                      <a:pt x="522" y="495"/>
                    </a:cubicBezTo>
                    <a:cubicBezTo>
                      <a:pt x="330" y="99"/>
                      <a:pt x="171" y="417"/>
                      <a:pt x="105" y="519"/>
                    </a:cubicBezTo>
                    <a:cubicBezTo>
                      <a:pt x="51" y="648"/>
                      <a:pt x="0" y="525"/>
                      <a:pt x="30" y="450"/>
                    </a:cubicBezTo>
                    <a:cubicBezTo>
                      <a:pt x="39" y="381"/>
                      <a:pt x="132" y="180"/>
                      <a:pt x="231" y="84"/>
                    </a:cubicBezTo>
                    <a:cubicBezTo>
                      <a:pt x="321" y="0"/>
                      <a:pt x="406" y="4"/>
                      <a:pt x="468" y="114"/>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05" name="Freeform 63"/>
              <p:cNvSpPr>
                <a:spLocks/>
              </p:cNvSpPr>
              <p:nvPr userDrawn="1"/>
            </p:nvSpPr>
            <p:spPr bwMode="hidden">
              <a:xfrm>
                <a:off x="5094" y="1562"/>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06" name="Freeform 64"/>
              <p:cNvSpPr>
                <a:spLocks/>
              </p:cNvSpPr>
              <p:nvPr userDrawn="1"/>
            </p:nvSpPr>
            <p:spPr bwMode="hidden">
              <a:xfrm>
                <a:off x="4830" y="7"/>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07" name="Freeform 65"/>
              <p:cNvSpPr>
                <a:spLocks/>
              </p:cNvSpPr>
              <p:nvPr userDrawn="1"/>
            </p:nvSpPr>
            <p:spPr bwMode="hidden">
              <a:xfrm rot="3318475">
                <a:off x="4139" y="-66"/>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08" name="Freeform 66"/>
              <p:cNvSpPr>
                <a:spLocks/>
              </p:cNvSpPr>
              <p:nvPr userDrawn="1"/>
            </p:nvSpPr>
            <p:spPr bwMode="hidden">
              <a:xfrm rot="20976686" flipH="1">
                <a:off x="5045" y="1254"/>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09" name="Freeform 67"/>
              <p:cNvSpPr>
                <a:spLocks/>
              </p:cNvSpPr>
              <p:nvPr userDrawn="1"/>
            </p:nvSpPr>
            <p:spPr bwMode="hidden">
              <a:xfrm>
                <a:off x="4330" y="932"/>
                <a:ext cx="866" cy="795"/>
              </a:xfrm>
              <a:custGeom>
                <a:avLst/>
                <a:gdLst>
                  <a:gd name="T0" fmla="*/ 17 w 866"/>
                  <a:gd name="T1" fmla="*/ 180 h 795"/>
                  <a:gd name="T2" fmla="*/ 284 w 866"/>
                  <a:gd name="T3" fmla="*/ 720 h 795"/>
                  <a:gd name="T4" fmla="*/ 380 w 866"/>
                  <a:gd name="T5" fmla="*/ 687 h 795"/>
                  <a:gd name="T6" fmla="*/ 647 w 866"/>
                  <a:gd name="T7" fmla="*/ 249 h 795"/>
                  <a:gd name="T8" fmla="*/ 716 w 866"/>
                  <a:gd name="T9" fmla="*/ 138 h 795"/>
                  <a:gd name="T10" fmla="*/ 182 w 866"/>
                  <a:gd name="T11" fmla="*/ 0 h 795"/>
                  <a:gd name="T12" fmla="*/ 17 w 866"/>
                  <a:gd name="T13" fmla="*/ 180 h 79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866" h="795">
                    <a:moveTo>
                      <a:pt x="17" y="180"/>
                    </a:moveTo>
                    <a:cubicBezTo>
                      <a:pt x="49" y="413"/>
                      <a:pt x="206" y="636"/>
                      <a:pt x="284" y="720"/>
                    </a:cubicBezTo>
                    <a:cubicBezTo>
                      <a:pt x="359" y="795"/>
                      <a:pt x="422" y="771"/>
                      <a:pt x="380" y="687"/>
                    </a:cubicBezTo>
                    <a:cubicBezTo>
                      <a:pt x="284" y="378"/>
                      <a:pt x="197" y="183"/>
                      <a:pt x="647" y="249"/>
                    </a:cubicBezTo>
                    <a:cubicBezTo>
                      <a:pt x="866" y="276"/>
                      <a:pt x="791" y="175"/>
                      <a:pt x="716" y="138"/>
                    </a:cubicBezTo>
                    <a:cubicBezTo>
                      <a:pt x="575" y="63"/>
                      <a:pt x="317" y="6"/>
                      <a:pt x="182" y="0"/>
                    </a:cubicBezTo>
                    <a:cubicBezTo>
                      <a:pt x="95" y="0"/>
                      <a:pt x="0" y="32"/>
                      <a:pt x="17" y="180"/>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10" name="Freeform 68"/>
              <p:cNvSpPr>
                <a:spLocks/>
              </p:cNvSpPr>
              <p:nvPr userDrawn="1"/>
            </p:nvSpPr>
            <p:spPr bwMode="hidden">
              <a:xfrm rot="16244410" flipH="1">
                <a:off x="5174" y="3195"/>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11" name="Freeform 69"/>
              <p:cNvSpPr>
                <a:spLocks/>
              </p:cNvSpPr>
              <p:nvPr userDrawn="1"/>
            </p:nvSpPr>
            <p:spPr bwMode="hidden">
              <a:xfrm rot="2428453">
                <a:off x="4163" y="1592"/>
                <a:ext cx="802" cy="706"/>
              </a:xfrm>
              <a:custGeom>
                <a:avLst/>
                <a:gdLst>
                  <a:gd name="T0" fmla="*/ 398 w 987"/>
                  <a:gd name="T1" fmla="*/ 95 h 743"/>
                  <a:gd name="T2" fmla="*/ 514 w 987"/>
                  <a:gd name="T3" fmla="*/ 491 h 743"/>
                  <a:gd name="T4" fmla="*/ 454 w 987"/>
                  <a:gd name="T5" fmla="*/ 547 h 743"/>
                  <a:gd name="T6" fmla="*/ 108 w 987"/>
                  <a:gd name="T7" fmla="*/ 231 h 743"/>
                  <a:gd name="T8" fmla="*/ 87 w 987"/>
                  <a:gd name="T9" fmla="*/ 148 h 743"/>
                  <a:gd name="T10" fmla="*/ 258 w 987"/>
                  <a:gd name="T11" fmla="*/ 29 h 743"/>
                  <a:gd name="T12" fmla="*/ 398 w 987"/>
                  <a:gd name="T13" fmla="*/ 95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12" name="Freeform 70"/>
              <p:cNvSpPr>
                <a:spLocks/>
              </p:cNvSpPr>
              <p:nvPr userDrawn="1"/>
            </p:nvSpPr>
            <p:spPr bwMode="hidden">
              <a:xfrm rot="6284068">
                <a:off x="4901" y="758"/>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13" name="Freeform 71"/>
              <p:cNvSpPr>
                <a:spLocks/>
              </p:cNvSpPr>
              <p:nvPr userDrawn="1"/>
            </p:nvSpPr>
            <p:spPr bwMode="hidden">
              <a:xfrm rot="21011466" flipV="1">
                <a:off x="5124" y="-8"/>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14" name="Freeform 72"/>
              <p:cNvSpPr>
                <a:spLocks/>
              </p:cNvSpPr>
              <p:nvPr userDrawn="1"/>
            </p:nvSpPr>
            <p:spPr bwMode="hidden">
              <a:xfrm rot="563450" flipH="1">
                <a:off x="3825" y="446"/>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15" name="Freeform 73"/>
              <p:cNvSpPr>
                <a:spLocks/>
              </p:cNvSpPr>
              <p:nvPr userDrawn="1"/>
            </p:nvSpPr>
            <p:spPr bwMode="hidden">
              <a:xfrm rot="6521641">
                <a:off x="5099" y="2938"/>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16" name="Freeform 74"/>
              <p:cNvSpPr>
                <a:spLocks/>
              </p:cNvSpPr>
              <p:nvPr userDrawn="1"/>
            </p:nvSpPr>
            <p:spPr bwMode="hidden">
              <a:xfrm>
                <a:off x="4289" y="2570"/>
                <a:ext cx="987" cy="743"/>
              </a:xfrm>
              <a:custGeom>
                <a:avLst/>
                <a:gdLst>
                  <a:gd name="T0" fmla="*/ 742 w 987"/>
                  <a:gd name="T1" fmla="*/ 110 h 743"/>
                  <a:gd name="T2" fmla="*/ 958 w 987"/>
                  <a:gd name="T3" fmla="*/ 572 h 743"/>
                  <a:gd name="T4" fmla="*/ 847 w 987"/>
                  <a:gd name="T5" fmla="*/ 638 h 743"/>
                  <a:gd name="T6" fmla="*/ 202 w 987"/>
                  <a:gd name="T7" fmla="*/ 269 h 743"/>
                  <a:gd name="T8" fmla="*/ 163 w 987"/>
                  <a:gd name="T9" fmla="*/ 173 h 743"/>
                  <a:gd name="T10" fmla="*/ 481 w 987"/>
                  <a:gd name="T11" fmla="*/ 35 h 743"/>
                  <a:gd name="T12" fmla="*/ 742 w 987"/>
                  <a:gd name="T13" fmla="*/ 110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17" name="Freeform 75"/>
              <p:cNvSpPr>
                <a:spLocks/>
              </p:cNvSpPr>
              <p:nvPr userDrawn="1"/>
            </p:nvSpPr>
            <p:spPr bwMode="hidden">
              <a:xfrm>
                <a:off x="4173" y="3223"/>
                <a:ext cx="650" cy="648"/>
              </a:xfrm>
              <a:custGeom>
                <a:avLst/>
                <a:gdLst>
                  <a:gd name="T0" fmla="*/ 468 w 650"/>
                  <a:gd name="T1" fmla="*/ 114 h 648"/>
                  <a:gd name="T2" fmla="*/ 621 w 650"/>
                  <a:gd name="T3" fmla="*/ 453 h 648"/>
                  <a:gd name="T4" fmla="*/ 522 w 650"/>
                  <a:gd name="T5" fmla="*/ 495 h 648"/>
                  <a:gd name="T6" fmla="*/ 105 w 650"/>
                  <a:gd name="T7" fmla="*/ 519 h 648"/>
                  <a:gd name="T8" fmla="*/ 30 w 650"/>
                  <a:gd name="T9" fmla="*/ 450 h 648"/>
                  <a:gd name="T10" fmla="*/ 231 w 650"/>
                  <a:gd name="T11" fmla="*/ 84 h 648"/>
                  <a:gd name="T12" fmla="*/ 468 w 650"/>
                  <a:gd name="T13" fmla="*/ 114 h 64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50" h="648">
                    <a:moveTo>
                      <a:pt x="468" y="114"/>
                    </a:moveTo>
                    <a:cubicBezTo>
                      <a:pt x="579" y="274"/>
                      <a:pt x="604" y="372"/>
                      <a:pt x="621" y="453"/>
                    </a:cubicBezTo>
                    <a:cubicBezTo>
                      <a:pt x="650" y="573"/>
                      <a:pt x="587" y="600"/>
                      <a:pt x="522" y="495"/>
                    </a:cubicBezTo>
                    <a:cubicBezTo>
                      <a:pt x="330" y="99"/>
                      <a:pt x="171" y="417"/>
                      <a:pt x="105" y="519"/>
                    </a:cubicBezTo>
                    <a:cubicBezTo>
                      <a:pt x="51" y="648"/>
                      <a:pt x="0" y="525"/>
                      <a:pt x="30" y="450"/>
                    </a:cubicBezTo>
                    <a:cubicBezTo>
                      <a:pt x="39" y="381"/>
                      <a:pt x="132" y="180"/>
                      <a:pt x="231" y="84"/>
                    </a:cubicBezTo>
                    <a:cubicBezTo>
                      <a:pt x="321" y="0"/>
                      <a:pt x="406" y="4"/>
                      <a:pt x="468" y="114"/>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18" name="Freeform 76"/>
              <p:cNvSpPr>
                <a:spLocks/>
              </p:cNvSpPr>
              <p:nvPr userDrawn="1"/>
            </p:nvSpPr>
            <p:spPr bwMode="hidden">
              <a:xfrm rot="5844778">
                <a:off x="5046" y="3593"/>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tx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19" name="Freeform 77"/>
              <p:cNvSpPr>
                <a:spLocks/>
              </p:cNvSpPr>
              <p:nvPr userDrawn="1"/>
            </p:nvSpPr>
            <p:spPr bwMode="hidden">
              <a:xfrm>
                <a:off x="4854" y="2023"/>
                <a:ext cx="687" cy="609"/>
              </a:xfrm>
              <a:custGeom>
                <a:avLst/>
                <a:gdLst>
                  <a:gd name="T0" fmla="*/ 144 w 687"/>
                  <a:gd name="T1" fmla="*/ 45 h 609"/>
                  <a:gd name="T2" fmla="*/ 546 w 687"/>
                  <a:gd name="T3" fmla="*/ 9 h 609"/>
                  <a:gd name="T4" fmla="*/ 582 w 687"/>
                  <a:gd name="T5" fmla="*/ 99 h 609"/>
                  <a:gd name="T6" fmla="*/ 123 w 687"/>
                  <a:gd name="T7" fmla="*/ 462 h 609"/>
                  <a:gd name="T8" fmla="*/ 27 w 687"/>
                  <a:gd name="T9" fmla="*/ 438 h 609"/>
                  <a:gd name="T10" fmla="*/ 12 w 687"/>
                  <a:gd name="T11" fmla="*/ 210 h 609"/>
                  <a:gd name="T12" fmla="*/ 144 w 687"/>
                  <a:gd name="T13" fmla="*/ 45 h 609"/>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87" h="609">
                    <a:moveTo>
                      <a:pt x="144" y="45"/>
                    </a:moveTo>
                    <a:cubicBezTo>
                      <a:pt x="306" y="0"/>
                      <a:pt x="472" y="5"/>
                      <a:pt x="546" y="9"/>
                    </a:cubicBezTo>
                    <a:cubicBezTo>
                      <a:pt x="654" y="12"/>
                      <a:pt x="687" y="75"/>
                      <a:pt x="582" y="99"/>
                    </a:cubicBezTo>
                    <a:cubicBezTo>
                      <a:pt x="81" y="144"/>
                      <a:pt x="162" y="423"/>
                      <a:pt x="123" y="462"/>
                    </a:cubicBezTo>
                    <a:cubicBezTo>
                      <a:pt x="123" y="609"/>
                      <a:pt x="39" y="495"/>
                      <a:pt x="27" y="438"/>
                    </a:cubicBezTo>
                    <a:cubicBezTo>
                      <a:pt x="18" y="393"/>
                      <a:pt x="0" y="291"/>
                      <a:pt x="12" y="210"/>
                    </a:cubicBezTo>
                    <a:cubicBezTo>
                      <a:pt x="15" y="141"/>
                      <a:pt x="36" y="66"/>
                      <a:pt x="144" y="45"/>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20" name="Freeform 78"/>
              <p:cNvSpPr>
                <a:spLocks/>
              </p:cNvSpPr>
              <p:nvPr userDrawn="1"/>
            </p:nvSpPr>
            <p:spPr bwMode="hidden">
              <a:xfrm rot="3318475">
                <a:off x="4103" y="1998"/>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21" name="Freeform 79"/>
              <p:cNvSpPr>
                <a:spLocks/>
              </p:cNvSpPr>
              <p:nvPr userDrawn="1"/>
            </p:nvSpPr>
            <p:spPr bwMode="hidden">
              <a:xfrm rot="20976686" flipH="1">
                <a:off x="4925" y="3667"/>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22" name="Freeform 80"/>
              <p:cNvSpPr>
                <a:spLocks/>
              </p:cNvSpPr>
              <p:nvPr userDrawn="1"/>
            </p:nvSpPr>
            <p:spPr bwMode="hidden">
              <a:xfrm>
                <a:off x="4006" y="3176"/>
                <a:ext cx="866" cy="795"/>
              </a:xfrm>
              <a:custGeom>
                <a:avLst/>
                <a:gdLst>
                  <a:gd name="T0" fmla="*/ 17 w 866"/>
                  <a:gd name="T1" fmla="*/ 180 h 795"/>
                  <a:gd name="T2" fmla="*/ 284 w 866"/>
                  <a:gd name="T3" fmla="*/ 720 h 795"/>
                  <a:gd name="T4" fmla="*/ 380 w 866"/>
                  <a:gd name="T5" fmla="*/ 687 h 795"/>
                  <a:gd name="T6" fmla="*/ 647 w 866"/>
                  <a:gd name="T7" fmla="*/ 249 h 795"/>
                  <a:gd name="T8" fmla="*/ 716 w 866"/>
                  <a:gd name="T9" fmla="*/ 138 h 795"/>
                  <a:gd name="T10" fmla="*/ 182 w 866"/>
                  <a:gd name="T11" fmla="*/ 0 h 795"/>
                  <a:gd name="T12" fmla="*/ 17 w 866"/>
                  <a:gd name="T13" fmla="*/ 180 h 79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866" h="795">
                    <a:moveTo>
                      <a:pt x="17" y="180"/>
                    </a:moveTo>
                    <a:cubicBezTo>
                      <a:pt x="49" y="413"/>
                      <a:pt x="206" y="636"/>
                      <a:pt x="284" y="720"/>
                    </a:cubicBezTo>
                    <a:cubicBezTo>
                      <a:pt x="359" y="795"/>
                      <a:pt x="422" y="771"/>
                      <a:pt x="380" y="687"/>
                    </a:cubicBezTo>
                    <a:cubicBezTo>
                      <a:pt x="284" y="378"/>
                      <a:pt x="197" y="183"/>
                      <a:pt x="647" y="249"/>
                    </a:cubicBezTo>
                    <a:cubicBezTo>
                      <a:pt x="866" y="276"/>
                      <a:pt x="791" y="175"/>
                      <a:pt x="716" y="138"/>
                    </a:cubicBezTo>
                    <a:cubicBezTo>
                      <a:pt x="575" y="63"/>
                      <a:pt x="317" y="6"/>
                      <a:pt x="182" y="0"/>
                    </a:cubicBezTo>
                    <a:cubicBezTo>
                      <a:pt x="95" y="0"/>
                      <a:pt x="0" y="32"/>
                      <a:pt x="17" y="180"/>
                    </a:cubicBezTo>
                    <a:close/>
                  </a:path>
                </a:pathLst>
              </a:custGeom>
              <a:noFill/>
              <a:ln w="12700" cmpd="sng">
                <a:solidFill>
                  <a:schemeClr val="bg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23" name="Freeform 81"/>
              <p:cNvSpPr>
                <a:spLocks/>
              </p:cNvSpPr>
              <p:nvPr userDrawn="1"/>
            </p:nvSpPr>
            <p:spPr bwMode="hidden">
              <a:xfrm rot="6820033">
                <a:off x="4163" y="3620"/>
                <a:ext cx="802" cy="706"/>
              </a:xfrm>
              <a:custGeom>
                <a:avLst/>
                <a:gdLst>
                  <a:gd name="T0" fmla="*/ 398 w 987"/>
                  <a:gd name="T1" fmla="*/ 95 h 743"/>
                  <a:gd name="T2" fmla="*/ 514 w 987"/>
                  <a:gd name="T3" fmla="*/ 491 h 743"/>
                  <a:gd name="T4" fmla="*/ 454 w 987"/>
                  <a:gd name="T5" fmla="*/ 547 h 743"/>
                  <a:gd name="T6" fmla="*/ 108 w 987"/>
                  <a:gd name="T7" fmla="*/ 231 h 743"/>
                  <a:gd name="T8" fmla="*/ 87 w 987"/>
                  <a:gd name="T9" fmla="*/ 148 h 743"/>
                  <a:gd name="T10" fmla="*/ 258 w 987"/>
                  <a:gd name="T11" fmla="*/ 29 h 743"/>
                  <a:gd name="T12" fmla="*/ 398 w 987"/>
                  <a:gd name="T13" fmla="*/ 95 h 743"/>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987" h="743">
                    <a:moveTo>
                      <a:pt x="742" y="110"/>
                    </a:moveTo>
                    <a:cubicBezTo>
                      <a:pt x="853" y="270"/>
                      <a:pt x="941" y="491"/>
                      <a:pt x="958" y="572"/>
                    </a:cubicBezTo>
                    <a:cubicBezTo>
                      <a:pt x="987" y="692"/>
                      <a:pt x="912" y="743"/>
                      <a:pt x="847" y="638"/>
                    </a:cubicBezTo>
                    <a:cubicBezTo>
                      <a:pt x="523" y="89"/>
                      <a:pt x="364" y="254"/>
                      <a:pt x="202" y="269"/>
                    </a:cubicBezTo>
                    <a:cubicBezTo>
                      <a:pt x="0" y="325"/>
                      <a:pt x="89" y="207"/>
                      <a:pt x="163" y="173"/>
                    </a:cubicBezTo>
                    <a:cubicBezTo>
                      <a:pt x="222" y="145"/>
                      <a:pt x="366" y="53"/>
                      <a:pt x="481" y="35"/>
                    </a:cubicBezTo>
                    <a:cubicBezTo>
                      <a:pt x="576" y="12"/>
                      <a:pt x="680" y="0"/>
                      <a:pt x="742" y="110"/>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24" name="Freeform 82"/>
              <p:cNvSpPr>
                <a:spLocks/>
              </p:cNvSpPr>
              <p:nvPr userDrawn="1"/>
            </p:nvSpPr>
            <p:spPr bwMode="hidden">
              <a:xfrm rot="6284068">
                <a:off x="4589" y="2558"/>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25" name="Freeform 83"/>
              <p:cNvSpPr>
                <a:spLocks/>
              </p:cNvSpPr>
              <p:nvPr userDrawn="1"/>
            </p:nvSpPr>
            <p:spPr bwMode="hidden">
              <a:xfrm rot="15949041" flipV="1">
                <a:off x="5118" y="2092"/>
                <a:ext cx="640" cy="797"/>
              </a:xfrm>
              <a:custGeom>
                <a:avLst/>
                <a:gdLst>
                  <a:gd name="T0" fmla="*/ 600 w 640"/>
                  <a:gd name="T1" fmla="*/ 216 h 797"/>
                  <a:gd name="T2" fmla="*/ 598 w 640"/>
                  <a:gd name="T3" fmla="*/ 658 h 797"/>
                  <a:gd name="T4" fmla="*/ 507 w 640"/>
                  <a:gd name="T5" fmla="*/ 691 h 797"/>
                  <a:gd name="T6" fmla="*/ 147 w 640"/>
                  <a:gd name="T7" fmla="*/ 354 h 797"/>
                  <a:gd name="T8" fmla="*/ 84 w 640"/>
                  <a:gd name="T9" fmla="*/ 249 h 797"/>
                  <a:gd name="T10" fmla="*/ 423 w 640"/>
                  <a:gd name="T11" fmla="*/ 96 h 797"/>
                  <a:gd name="T12" fmla="*/ 600 w 640"/>
                  <a:gd name="T13" fmla="*/ 216 h 797"/>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640" h="797">
                    <a:moveTo>
                      <a:pt x="600" y="216"/>
                    </a:moveTo>
                    <a:cubicBezTo>
                      <a:pt x="640" y="379"/>
                      <a:pt x="604" y="584"/>
                      <a:pt x="598" y="658"/>
                    </a:cubicBezTo>
                    <a:cubicBezTo>
                      <a:pt x="592" y="766"/>
                      <a:pt x="528" y="797"/>
                      <a:pt x="507" y="691"/>
                    </a:cubicBezTo>
                    <a:cubicBezTo>
                      <a:pt x="495" y="276"/>
                      <a:pt x="255" y="360"/>
                      <a:pt x="147" y="354"/>
                    </a:cubicBezTo>
                    <a:cubicBezTo>
                      <a:pt x="0" y="350"/>
                      <a:pt x="18" y="294"/>
                      <a:pt x="84" y="249"/>
                    </a:cubicBezTo>
                    <a:cubicBezTo>
                      <a:pt x="147" y="204"/>
                      <a:pt x="339" y="108"/>
                      <a:pt x="423" y="96"/>
                    </a:cubicBezTo>
                    <a:cubicBezTo>
                      <a:pt x="477" y="81"/>
                      <a:pt x="585" y="0"/>
                      <a:pt x="600" y="216"/>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1126" name="Freeform 84"/>
              <p:cNvSpPr>
                <a:spLocks/>
              </p:cNvSpPr>
              <p:nvPr userDrawn="1"/>
            </p:nvSpPr>
            <p:spPr bwMode="hidden">
              <a:xfrm rot="563450" flipH="1">
                <a:off x="3981" y="2402"/>
                <a:ext cx="535" cy="645"/>
              </a:xfrm>
              <a:custGeom>
                <a:avLst/>
                <a:gdLst>
                  <a:gd name="T0" fmla="*/ 462 w 535"/>
                  <a:gd name="T1" fmla="*/ 423 h 645"/>
                  <a:gd name="T2" fmla="*/ 144 w 535"/>
                  <a:gd name="T3" fmla="*/ 612 h 645"/>
                  <a:gd name="T4" fmla="*/ 87 w 535"/>
                  <a:gd name="T5" fmla="*/ 558 h 645"/>
                  <a:gd name="T6" fmla="*/ 162 w 535"/>
                  <a:gd name="T7" fmla="*/ 117 h 645"/>
                  <a:gd name="T8" fmla="*/ 210 w 535"/>
                  <a:gd name="T9" fmla="*/ 39 h 645"/>
                  <a:gd name="T10" fmla="*/ 441 w 535"/>
                  <a:gd name="T11" fmla="*/ 243 h 645"/>
                  <a:gd name="T12" fmla="*/ 462 w 535"/>
                  <a:gd name="T13" fmla="*/ 423 h 64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35" h="645">
                    <a:moveTo>
                      <a:pt x="462" y="423"/>
                    </a:moveTo>
                    <a:cubicBezTo>
                      <a:pt x="345" y="546"/>
                      <a:pt x="198" y="582"/>
                      <a:pt x="144" y="612"/>
                    </a:cubicBezTo>
                    <a:cubicBezTo>
                      <a:pt x="60" y="645"/>
                      <a:pt x="0" y="630"/>
                      <a:pt x="87" y="558"/>
                    </a:cubicBezTo>
                    <a:cubicBezTo>
                      <a:pt x="261" y="438"/>
                      <a:pt x="378" y="387"/>
                      <a:pt x="162" y="117"/>
                    </a:cubicBezTo>
                    <a:cubicBezTo>
                      <a:pt x="74" y="0"/>
                      <a:pt x="166" y="1"/>
                      <a:pt x="210" y="39"/>
                    </a:cubicBezTo>
                    <a:cubicBezTo>
                      <a:pt x="245" y="70"/>
                      <a:pt x="401" y="171"/>
                      <a:pt x="441" y="243"/>
                    </a:cubicBezTo>
                    <a:cubicBezTo>
                      <a:pt x="480" y="300"/>
                      <a:pt x="535" y="341"/>
                      <a:pt x="462" y="423"/>
                    </a:cubicBezTo>
                    <a:close/>
                  </a:path>
                </a:pathLst>
              </a:custGeom>
              <a:noFill/>
              <a:ln w="12700" cmpd="sng">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grpSp>
        <p:grpSp>
          <p:nvGrpSpPr>
            <p:cNvPr id="1033" name="Group 85"/>
            <p:cNvGrpSpPr>
              <a:grpSpLocks/>
            </p:cNvGrpSpPr>
            <p:nvPr userDrawn="1"/>
          </p:nvGrpSpPr>
          <p:grpSpPr bwMode="auto">
            <a:xfrm>
              <a:off x="120" y="298"/>
              <a:ext cx="5509" cy="141"/>
              <a:chOff x="150" y="543"/>
              <a:chExt cx="5309" cy="200"/>
            </a:xfrm>
          </p:grpSpPr>
          <p:sp>
            <p:nvSpPr>
              <p:cNvPr id="1044" name="AutoShape 86"/>
              <p:cNvSpPr>
                <a:spLocks noChangeArrowheads="1"/>
              </p:cNvSpPr>
              <p:nvPr/>
            </p:nvSpPr>
            <p:spPr bwMode="ltGray">
              <a:xfrm>
                <a:off x="150" y="543"/>
                <a:ext cx="5309" cy="200"/>
              </a:xfrm>
              <a:prstGeom prst="roundRect">
                <a:avLst>
                  <a:gd name="adj" fmla="val 50000"/>
                </a:avLst>
              </a:prstGeom>
              <a:solidFill>
                <a:srgbClr val="808080">
                  <a:alpha val="50195"/>
                </a:srgbClr>
              </a:solid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endParaRPr lang="es-ES"/>
              </a:p>
            </p:txBody>
          </p:sp>
          <p:sp>
            <p:nvSpPr>
              <p:cNvPr id="1045" name="Rectangle 87"/>
              <p:cNvSpPr>
                <a:spLocks noChangeArrowheads="1"/>
              </p:cNvSpPr>
              <p:nvPr/>
            </p:nvSpPr>
            <p:spPr bwMode="ltGray">
              <a:xfrm>
                <a:off x="175" y="600"/>
                <a:ext cx="5251" cy="50"/>
              </a:xfrm>
              <a:prstGeom prst="rect">
                <a:avLst/>
              </a:prstGeom>
              <a:solidFill>
                <a:srgbClr val="808080">
                  <a:alpha val="50195"/>
                </a:srgbClr>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endParaRPr lang="es-ES"/>
              </a:p>
            </p:txBody>
          </p:sp>
        </p:grpSp>
        <p:grpSp>
          <p:nvGrpSpPr>
            <p:cNvPr id="1034" name="Group 88"/>
            <p:cNvGrpSpPr>
              <a:grpSpLocks/>
            </p:cNvGrpSpPr>
            <p:nvPr userDrawn="1"/>
          </p:nvGrpSpPr>
          <p:grpSpPr bwMode="auto">
            <a:xfrm>
              <a:off x="52" y="241"/>
              <a:ext cx="5509" cy="141"/>
              <a:chOff x="150" y="543"/>
              <a:chExt cx="5309" cy="200"/>
            </a:xfrm>
          </p:grpSpPr>
          <p:sp>
            <p:nvSpPr>
              <p:cNvPr id="1042" name="AutoShape 89"/>
              <p:cNvSpPr>
                <a:spLocks noChangeArrowheads="1"/>
              </p:cNvSpPr>
              <p:nvPr/>
            </p:nvSpPr>
            <p:spPr bwMode="auto">
              <a:xfrm>
                <a:off x="150" y="543"/>
                <a:ext cx="5309" cy="200"/>
              </a:xfrm>
              <a:prstGeom prst="roundRect">
                <a:avLst>
                  <a:gd name="adj" fmla="val 50000"/>
                </a:avLst>
              </a:prstGeom>
              <a:gradFill rotWithShape="0">
                <a:gsLst>
                  <a:gs pos="0">
                    <a:srgbClr val="525252"/>
                  </a:gs>
                  <a:gs pos="50000">
                    <a:srgbClr val="B2B2B2"/>
                  </a:gs>
                  <a:gs pos="100000">
                    <a:srgbClr val="525252"/>
                  </a:gs>
                </a:gsLst>
                <a:lin ang="5400000" scaled="1"/>
              </a:grad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endParaRPr lang="es-ES"/>
              </a:p>
            </p:txBody>
          </p:sp>
          <p:sp>
            <p:nvSpPr>
              <p:cNvPr id="1043" name="Rectangle 90"/>
              <p:cNvSpPr>
                <a:spLocks noChangeArrowheads="1"/>
              </p:cNvSpPr>
              <p:nvPr/>
            </p:nvSpPr>
            <p:spPr bwMode="auto">
              <a:xfrm>
                <a:off x="175" y="600"/>
                <a:ext cx="5251" cy="50"/>
              </a:xfrm>
              <a:prstGeom prst="rect">
                <a:avLst/>
              </a:prstGeom>
              <a:gradFill rotWithShape="0">
                <a:gsLst>
                  <a:gs pos="0">
                    <a:srgbClr val="B2B2B2"/>
                  </a:gs>
                  <a:gs pos="50000">
                    <a:srgbClr val="EAEAEA"/>
                  </a:gs>
                  <a:gs pos="100000">
                    <a:srgbClr val="B2B2B2"/>
                  </a:gs>
                </a:gsLst>
                <a:lin ang="5400000" scaled="1"/>
              </a:gra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endParaRPr lang="es-ES"/>
              </a:p>
            </p:txBody>
          </p:sp>
        </p:grpSp>
        <p:sp>
          <p:nvSpPr>
            <p:cNvPr id="1035" name="Freeform 91"/>
            <p:cNvSpPr>
              <a:spLocks/>
            </p:cNvSpPr>
            <p:nvPr userDrawn="1"/>
          </p:nvSpPr>
          <p:spPr bwMode="ltGray">
            <a:xfrm>
              <a:off x="97" y="300"/>
              <a:ext cx="866" cy="795"/>
            </a:xfrm>
            <a:custGeom>
              <a:avLst/>
              <a:gdLst>
                <a:gd name="T0" fmla="*/ 17 w 866"/>
                <a:gd name="T1" fmla="*/ 180 h 795"/>
                <a:gd name="T2" fmla="*/ 284 w 866"/>
                <a:gd name="T3" fmla="*/ 720 h 795"/>
                <a:gd name="T4" fmla="*/ 380 w 866"/>
                <a:gd name="T5" fmla="*/ 687 h 795"/>
                <a:gd name="T6" fmla="*/ 647 w 866"/>
                <a:gd name="T7" fmla="*/ 249 h 795"/>
                <a:gd name="T8" fmla="*/ 716 w 866"/>
                <a:gd name="T9" fmla="*/ 138 h 795"/>
                <a:gd name="T10" fmla="*/ 182 w 866"/>
                <a:gd name="T11" fmla="*/ 0 h 795"/>
                <a:gd name="T12" fmla="*/ 17 w 866"/>
                <a:gd name="T13" fmla="*/ 180 h 79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866" h="795">
                  <a:moveTo>
                    <a:pt x="17" y="180"/>
                  </a:moveTo>
                  <a:cubicBezTo>
                    <a:pt x="49" y="413"/>
                    <a:pt x="206" y="636"/>
                    <a:pt x="284" y="720"/>
                  </a:cubicBezTo>
                  <a:cubicBezTo>
                    <a:pt x="359" y="795"/>
                    <a:pt x="422" y="771"/>
                    <a:pt x="380" y="687"/>
                  </a:cubicBezTo>
                  <a:cubicBezTo>
                    <a:pt x="284" y="378"/>
                    <a:pt x="197" y="183"/>
                    <a:pt x="647" y="249"/>
                  </a:cubicBezTo>
                  <a:cubicBezTo>
                    <a:pt x="866" y="276"/>
                    <a:pt x="791" y="175"/>
                    <a:pt x="716" y="138"/>
                  </a:cubicBezTo>
                  <a:cubicBezTo>
                    <a:pt x="575" y="63"/>
                    <a:pt x="317" y="6"/>
                    <a:pt x="182" y="0"/>
                  </a:cubicBezTo>
                  <a:cubicBezTo>
                    <a:pt x="95" y="0"/>
                    <a:pt x="0" y="32"/>
                    <a:pt x="17" y="180"/>
                  </a:cubicBezTo>
                  <a:close/>
                </a:path>
              </a:pathLst>
            </a:custGeom>
            <a:solidFill>
              <a:srgbClr val="808080">
                <a:alpha val="50195"/>
              </a:srgbClr>
            </a:solidFill>
            <a:ln>
              <a:noFill/>
            </a:ln>
            <a:effectLst/>
            <a:extLst>
              <a:ext uri="{91240B29-F687-4F45-9708-019B960494DF}">
                <a14:hiddenLine xmlns:a14="http://schemas.microsoft.com/office/drawing/2010/main" w="9525" cap="flat" cmpd="sng">
                  <a:solidFill>
                    <a:schemeClr val="tx1"/>
                  </a:solidFill>
                  <a:prstDash val="solid"/>
                  <a:round/>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grpSp>
          <p:nvGrpSpPr>
            <p:cNvPr id="1036" name="Group 92"/>
            <p:cNvGrpSpPr>
              <a:grpSpLocks/>
            </p:cNvGrpSpPr>
            <p:nvPr userDrawn="1"/>
          </p:nvGrpSpPr>
          <p:grpSpPr bwMode="auto">
            <a:xfrm>
              <a:off x="136" y="94"/>
              <a:ext cx="790" cy="737"/>
              <a:chOff x="138" y="104"/>
              <a:chExt cx="790" cy="737"/>
            </a:xfrm>
          </p:grpSpPr>
          <p:sp>
            <p:nvSpPr>
              <p:cNvPr id="1037" name="Freeform 93"/>
              <p:cNvSpPr>
                <a:spLocks/>
              </p:cNvSpPr>
              <p:nvPr/>
            </p:nvSpPr>
            <p:spPr bwMode="auto">
              <a:xfrm>
                <a:off x="138" y="115"/>
                <a:ext cx="790" cy="726"/>
              </a:xfrm>
              <a:custGeom>
                <a:avLst/>
                <a:gdLst>
                  <a:gd name="T0" fmla="*/ 14 w 866"/>
                  <a:gd name="T1" fmla="*/ 137 h 795"/>
                  <a:gd name="T2" fmla="*/ 215 w 866"/>
                  <a:gd name="T3" fmla="*/ 549 h 795"/>
                  <a:gd name="T4" fmla="*/ 289 w 866"/>
                  <a:gd name="T5" fmla="*/ 523 h 795"/>
                  <a:gd name="T6" fmla="*/ 491 w 866"/>
                  <a:gd name="T7" fmla="*/ 189 h 795"/>
                  <a:gd name="T8" fmla="*/ 544 w 866"/>
                  <a:gd name="T9" fmla="*/ 105 h 795"/>
                  <a:gd name="T10" fmla="*/ 138 w 866"/>
                  <a:gd name="T11" fmla="*/ 0 h 795"/>
                  <a:gd name="T12" fmla="*/ 14 w 866"/>
                  <a:gd name="T13" fmla="*/ 137 h 79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866" h="795">
                    <a:moveTo>
                      <a:pt x="17" y="180"/>
                    </a:moveTo>
                    <a:cubicBezTo>
                      <a:pt x="49" y="413"/>
                      <a:pt x="206" y="636"/>
                      <a:pt x="284" y="720"/>
                    </a:cubicBezTo>
                    <a:cubicBezTo>
                      <a:pt x="359" y="795"/>
                      <a:pt x="422" y="771"/>
                      <a:pt x="380" y="687"/>
                    </a:cubicBezTo>
                    <a:cubicBezTo>
                      <a:pt x="284" y="378"/>
                      <a:pt x="197" y="183"/>
                      <a:pt x="647" y="249"/>
                    </a:cubicBezTo>
                    <a:cubicBezTo>
                      <a:pt x="866" y="276"/>
                      <a:pt x="791" y="175"/>
                      <a:pt x="716" y="138"/>
                    </a:cubicBezTo>
                    <a:cubicBezTo>
                      <a:pt x="575" y="63"/>
                      <a:pt x="317" y="6"/>
                      <a:pt x="182" y="0"/>
                    </a:cubicBezTo>
                    <a:cubicBezTo>
                      <a:pt x="95" y="0"/>
                      <a:pt x="0" y="32"/>
                      <a:pt x="17" y="180"/>
                    </a:cubicBezTo>
                    <a:close/>
                  </a:path>
                </a:pathLst>
              </a:custGeom>
              <a:solidFill>
                <a:schemeClr val="accent1"/>
              </a:solidFill>
              <a:ln>
                <a:noFill/>
              </a:ln>
              <a:effectLst/>
              <a:extLst>
                <a:ext uri="{91240B29-F687-4F45-9708-019B960494DF}">
                  <a14:hiddenLine xmlns:a14="http://schemas.microsoft.com/office/drawing/2010/main" w="12700" cmpd="sng">
                    <a:solidFill>
                      <a:schemeClr val="folHlink"/>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S"/>
              </a:p>
            </p:txBody>
          </p:sp>
          <p:sp>
            <p:nvSpPr>
              <p:cNvPr id="22622" name="Freeform 94"/>
              <p:cNvSpPr>
                <a:spLocks/>
              </p:cNvSpPr>
              <p:nvPr/>
            </p:nvSpPr>
            <p:spPr bwMode="auto">
              <a:xfrm>
                <a:off x="150" y="119"/>
                <a:ext cx="181" cy="533"/>
              </a:xfrm>
              <a:custGeom>
                <a:avLst/>
                <a:gdLst>
                  <a:gd name="T0" fmla="*/ 60 w 181"/>
                  <a:gd name="T1" fmla="*/ 12 h 533"/>
                  <a:gd name="T2" fmla="*/ 2 w 181"/>
                  <a:gd name="T3" fmla="*/ 153 h 533"/>
                  <a:gd name="T4" fmla="*/ 63 w 181"/>
                  <a:gd name="T5" fmla="*/ 366 h 533"/>
                  <a:gd name="T6" fmla="*/ 146 w 181"/>
                  <a:gd name="T7" fmla="*/ 512 h 533"/>
                  <a:gd name="T8" fmla="*/ 156 w 181"/>
                  <a:gd name="T9" fmla="*/ 489 h 533"/>
                  <a:gd name="T10" fmla="*/ 74 w 181"/>
                  <a:gd name="T11" fmla="*/ 294 h 533"/>
                  <a:gd name="T12" fmla="*/ 63 w 181"/>
                  <a:gd name="T13" fmla="*/ 155 h 533"/>
                  <a:gd name="T14" fmla="*/ 98 w 181"/>
                  <a:gd name="T15" fmla="*/ 53 h 533"/>
                  <a:gd name="T16" fmla="*/ 135 w 181"/>
                  <a:gd name="T17" fmla="*/ 32 h 533"/>
                  <a:gd name="T18" fmla="*/ 179 w 181"/>
                  <a:gd name="T19" fmla="*/ 16 h 533"/>
                  <a:gd name="T20" fmla="*/ 146 w 181"/>
                  <a:gd name="T21" fmla="*/ 2 h 533"/>
                  <a:gd name="T22" fmla="*/ 93 w 181"/>
                  <a:gd name="T23" fmla="*/ 2 h 533"/>
                  <a:gd name="T24" fmla="*/ 60 w 181"/>
                  <a:gd name="T25" fmla="*/ 12 h 53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81" h="533">
                    <a:moveTo>
                      <a:pt x="60" y="12"/>
                    </a:moveTo>
                    <a:cubicBezTo>
                      <a:pt x="18" y="35"/>
                      <a:pt x="0" y="83"/>
                      <a:pt x="2" y="153"/>
                    </a:cubicBezTo>
                    <a:cubicBezTo>
                      <a:pt x="3" y="212"/>
                      <a:pt x="39" y="306"/>
                      <a:pt x="63" y="366"/>
                    </a:cubicBezTo>
                    <a:cubicBezTo>
                      <a:pt x="87" y="426"/>
                      <a:pt x="131" y="492"/>
                      <a:pt x="146" y="512"/>
                    </a:cubicBezTo>
                    <a:cubicBezTo>
                      <a:pt x="162" y="533"/>
                      <a:pt x="168" y="526"/>
                      <a:pt x="156" y="489"/>
                    </a:cubicBezTo>
                    <a:cubicBezTo>
                      <a:pt x="144" y="453"/>
                      <a:pt x="90" y="350"/>
                      <a:pt x="74" y="294"/>
                    </a:cubicBezTo>
                    <a:cubicBezTo>
                      <a:pt x="59" y="239"/>
                      <a:pt x="59" y="196"/>
                      <a:pt x="63" y="155"/>
                    </a:cubicBezTo>
                    <a:cubicBezTo>
                      <a:pt x="67" y="115"/>
                      <a:pt x="86" y="74"/>
                      <a:pt x="98" y="53"/>
                    </a:cubicBezTo>
                    <a:cubicBezTo>
                      <a:pt x="110" y="33"/>
                      <a:pt x="121" y="39"/>
                      <a:pt x="135" y="32"/>
                    </a:cubicBezTo>
                    <a:cubicBezTo>
                      <a:pt x="148" y="26"/>
                      <a:pt x="177" y="21"/>
                      <a:pt x="179" y="16"/>
                    </a:cubicBezTo>
                    <a:cubicBezTo>
                      <a:pt x="181" y="11"/>
                      <a:pt x="161" y="4"/>
                      <a:pt x="146" y="2"/>
                    </a:cubicBezTo>
                    <a:cubicBezTo>
                      <a:pt x="132" y="0"/>
                      <a:pt x="107" y="1"/>
                      <a:pt x="93" y="2"/>
                    </a:cubicBezTo>
                    <a:cubicBezTo>
                      <a:pt x="78" y="4"/>
                      <a:pt x="74" y="0"/>
                      <a:pt x="60" y="12"/>
                    </a:cubicBezTo>
                    <a:close/>
                  </a:path>
                </a:pathLst>
              </a:custGeom>
              <a:gradFill rotWithShape="0">
                <a:gsLst>
                  <a:gs pos="0">
                    <a:schemeClr val="accent1">
                      <a:gamma/>
                      <a:shade val="75686"/>
                      <a:invGamma/>
                    </a:schemeClr>
                  </a:gs>
                  <a:gs pos="100000">
                    <a:schemeClr val="accent1"/>
                  </a:gs>
                </a:gsLst>
                <a:lin ang="0" scaled="1"/>
              </a:gradFill>
              <a:ln>
                <a:noFill/>
              </a:ln>
              <a:effectLst/>
              <a:extLst>
                <a:ext uri="{91240B29-F687-4F45-9708-019B960494DF}">
                  <a14:hiddenLine xmlns:a14="http://schemas.microsoft.com/office/drawing/2010/main" w="9525" cap="flat" cmpd="sng">
                    <a:solidFill>
                      <a:schemeClr val="tx1"/>
                    </a:solidFill>
                    <a:prstDash val="solid"/>
                    <a:round/>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defRPr/>
                </a:pPr>
                <a:endParaRPr lang="es-ES">
                  <a:cs typeface="+mn-cs"/>
                </a:endParaRPr>
              </a:p>
            </p:txBody>
          </p:sp>
          <p:sp>
            <p:nvSpPr>
              <p:cNvPr id="22623" name="Freeform 95"/>
              <p:cNvSpPr>
                <a:spLocks/>
              </p:cNvSpPr>
              <p:nvPr/>
            </p:nvSpPr>
            <p:spPr bwMode="auto">
              <a:xfrm>
                <a:off x="190" y="104"/>
                <a:ext cx="666" cy="195"/>
              </a:xfrm>
              <a:custGeom>
                <a:avLst/>
                <a:gdLst>
                  <a:gd name="T0" fmla="*/ 10 w 666"/>
                  <a:gd name="T1" fmla="*/ 32 h 195"/>
                  <a:gd name="T2" fmla="*/ 72 w 666"/>
                  <a:gd name="T3" fmla="*/ 3 h 195"/>
                  <a:gd name="T4" fmla="*/ 214 w 666"/>
                  <a:gd name="T5" fmla="*/ 16 h 195"/>
                  <a:gd name="T6" fmla="*/ 440 w 666"/>
                  <a:gd name="T7" fmla="*/ 74 h 195"/>
                  <a:gd name="T8" fmla="*/ 604 w 666"/>
                  <a:gd name="T9" fmla="*/ 140 h 195"/>
                  <a:gd name="T10" fmla="*/ 653 w 666"/>
                  <a:gd name="T11" fmla="*/ 182 h 195"/>
                  <a:gd name="T12" fmla="*/ 638 w 666"/>
                  <a:gd name="T13" fmla="*/ 186 h 195"/>
                  <a:gd name="T14" fmla="*/ 483 w 666"/>
                  <a:gd name="T15" fmla="*/ 129 h 195"/>
                  <a:gd name="T16" fmla="*/ 244 w 666"/>
                  <a:gd name="T17" fmla="*/ 64 h 195"/>
                  <a:gd name="T18" fmla="*/ 107 w 666"/>
                  <a:gd name="T19" fmla="*/ 51 h 195"/>
                  <a:gd name="T20" fmla="*/ 55 w 666"/>
                  <a:gd name="T21" fmla="*/ 74 h 195"/>
                  <a:gd name="T22" fmla="*/ 10 w 666"/>
                  <a:gd name="T23" fmla="*/ 50 h 195"/>
                  <a:gd name="T24" fmla="*/ 10 w 666"/>
                  <a:gd name="T25" fmla="*/ 32 h 1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666" h="195">
                    <a:moveTo>
                      <a:pt x="10" y="32"/>
                    </a:moveTo>
                    <a:cubicBezTo>
                      <a:pt x="20" y="24"/>
                      <a:pt x="38" y="6"/>
                      <a:pt x="72" y="3"/>
                    </a:cubicBezTo>
                    <a:cubicBezTo>
                      <a:pt x="106" y="0"/>
                      <a:pt x="153" y="4"/>
                      <a:pt x="214" y="16"/>
                    </a:cubicBezTo>
                    <a:cubicBezTo>
                      <a:pt x="275" y="28"/>
                      <a:pt x="375" y="53"/>
                      <a:pt x="440" y="74"/>
                    </a:cubicBezTo>
                    <a:cubicBezTo>
                      <a:pt x="505" y="95"/>
                      <a:pt x="568" y="122"/>
                      <a:pt x="604" y="140"/>
                    </a:cubicBezTo>
                    <a:cubicBezTo>
                      <a:pt x="640" y="158"/>
                      <a:pt x="647" y="174"/>
                      <a:pt x="653" y="182"/>
                    </a:cubicBezTo>
                    <a:cubicBezTo>
                      <a:pt x="659" y="190"/>
                      <a:pt x="666" y="195"/>
                      <a:pt x="638" y="186"/>
                    </a:cubicBezTo>
                    <a:cubicBezTo>
                      <a:pt x="609" y="177"/>
                      <a:pt x="548" y="150"/>
                      <a:pt x="483" y="129"/>
                    </a:cubicBezTo>
                    <a:cubicBezTo>
                      <a:pt x="416" y="109"/>
                      <a:pt x="306" y="78"/>
                      <a:pt x="244" y="64"/>
                    </a:cubicBezTo>
                    <a:cubicBezTo>
                      <a:pt x="181" y="51"/>
                      <a:pt x="139" y="49"/>
                      <a:pt x="107" y="51"/>
                    </a:cubicBezTo>
                    <a:cubicBezTo>
                      <a:pt x="76" y="53"/>
                      <a:pt x="71" y="75"/>
                      <a:pt x="55" y="74"/>
                    </a:cubicBezTo>
                    <a:cubicBezTo>
                      <a:pt x="39" y="74"/>
                      <a:pt x="18" y="57"/>
                      <a:pt x="10" y="50"/>
                    </a:cubicBezTo>
                    <a:cubicBezTo>
                      <a:pt x="2" y="43"/>
                      <a:pt x="0" y="40"/>
                      <a:pt x="10" y="32"/>
                    </a:cubicBezTo>
                    <a:close/>
                  </a:path>
                </a:pathLst>
              </a:custGeom>
              <a:gradFill rotWithShape="0">
                <a:gsLst>
                  <a:gs pos="0">
                    <a:schemeClr val="accent1">
                      <a:gamma/>
                      <a:shade val="75686"/>
                      <a:invGamma/>
                    </a:schemeClr>
                  </a:gs>
                  <a:gs pos="100000">
                    <a:schemeClr val="accent1"/>
                  </a:gs>
                </a:gsLst>
                <a:lin ang="5400000" scaled="1"/>
              </a:grad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defRPr/>
                </a:pPr>
                <a:endParaRPr lang="es-ES">
                  <a:cs typeface="+mn-cs"/>
                </a:endParaRPr>
              </a:p>
            </p:txBody>
          </p:sp>
          <p:sp>
            <p:nvSpPr>
              <p:cNvPr id="22624" name="Freeform 96"/>
              <p:cNvSpPr>
                <a:spLocks/>
              </p:cNvSpPr>
              <p:nvPr/>
            </p:nvSpPr>
            <p:spPr bwMode="auto">
              <a:xfrm>
                <a:off x="369" y="300"/>
                <a:ext cx="430" cy="417"/>
              </a:xfrm>
              <a:custGeom>
                <a:avLst/>
                <a:gdLst>
                  <a:gd name="T0" fmla="*/ 54 w 1547"/>
                  <a:gd name="T1" fmla="*/ 275 h 1502"/>
                  <a:gd name="T2" fmla="*/ 388 w 1547"/>
                  <a:gd name="T3" fmla="*/ 33 h 1502"/>
                  <a:gd name="T4" fmla="*/ 1323 w 1547"/>
                  <a:gd name="T5" fmla="*/ 74 h 1502"/>
                  <a:gd name="T6" fmla="*/ 1448 w 1547"/>
                  <a:gd name="T7" fmla="*/ 149 h 1502"/>
                  <a:gd name="T8" fmla="*/ 730 w 1547"/>
                  <a:gd name="T9" fmla="*/ 108 h 1502"/>
                  <a:gd name="T10" fmla="*/ 305 w 1547"/>
                  <a:gd name="T11" fmla="*/ 216 h 1502"/>
                  <a:gd name="T12" fmla="*/ 146 w 1547"/>
                  <a:gd name="T13" fmla="*/ 525 h 1502"/>
                  <a:gd name="T14" fmla="*/ 246 w 1547"/>
                  <a:gd name="T15" fmla="*/ 1126 h 1502"/>
                  <a:gd name="T16" fmla="*/ 338 w 1547"/>
                  <a:gd name="T17" fmla="*/ 1435 h 1502"/>
                  <a:gd name="T18" fmla="*/ 280 w 1547"/>
                  <a:gd name="T19" fmla="*/ 1435 h 1502"/>
                  <a:gd name="T20" fmla="*/ 121 w 1547"/>
                  <a:gd name="T21" fmla="*/ 1034 h 1502"/>
                  <a:gd name="T22" fmla="*/ 38 w 1547"/>
                  <a:gd name="T23" fmla="*/ 617 h 1502"/>
                  <a:gd name="T24" fmla="*/ 54 w 1547"/>
                  <a:gd name="T25" fmla="*/ 275 h 150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547" h="1502">
                    <a:moveTo>
                      <a:pt x="54" y="275"/>
                    </a:moveTo>
                    <a:cubicBezTo>
                      <a:pt x="112" y="178"/>
                      <a:pt x="177" y="66"/>
                      <a:pt x="388" y="33"/>
                    </a:cubicBezTo>
                    <a:cubicBezTo>
                      <a:pt x="599" y="0"/>
                      <a:pt x="1146" y="55"/>
                      <a:pt x="1323" y="74"/>
                    </a:cubicBezTo>
                    <a:cubicBezTo>
                      <a:pt x="1500" y="93"/>
                      <a:pt x="1547" y="143"/>
                      <a:pt x="1448" y="149"/>
                    </a:cubicBezTo>
                    <a:cubicBezTo>
                      <a:pt x="1349" y="155"/>
                      <a:pt x="920" y="97"/>
                      <a:pt x="730" y="108"/>
                    </a:cubicBezTo>
                    <a:cubicBezTo>
                      <a:pt x="540" y="119"/>
                      <a:pt x="402" y="147"/>
                      <a:pt x="305" y="216"/>
                    </a:cubicBezTo>
                    <a:cubicBezTo>
                      <a:pt x="208" y="285"/>
                      <a:pt x="156" y="373"/>
                      <a:pt x="146" y="525"/>
                    </a:cubicBezTo>
                    <a:cubicBezTo>
                      <a:pt x="136" y="677"/>
                      <a:pt x="214" y="974"/>
                      <a:pt x="246" y="1126"/>
                    </a:cubicBezTo>
                    <a:cubicBezTo>
                      <a:pt x="278" y="1278"/>
                      <a:pt x="332" y="1383"/>
                      <a:pt x="338" y="1435"/>
                    </a:cubicBezTo>
                    <a:cubicBezTo>
                      <a:pt x="344" y="1487"/>
                      <a:pt x="316" y="1502"/>
                      <a:pt x="280" y="1435"/>
                    </a:cubicBezTo>
                    <a:cubicBezTo>
                      <a:pt x="244" y="1368"/>
                      <a:pt x="161" y="1170"/>
                      <a:pt x="121" y="1034"/>
                    </a:cubicBezTo>
                    <a:cubicBezTo>
                      <a:pt x="81" y="898"/>
                      <a:pt x="49" y="743"/>
                      <a:pt x="38" y="617"/>
                    </a:cubicBezTo>
                    <a:cubicBezTo>
                      <a:pt x="27" y="491"/>
                      <a:pt x="0" y="375"/>
                      <a:pt x="54" y="275"/>
                    </a:cubicBezTo>
                    <a:close/>
                  </a:path>
                </a:pathLst>
              </a:custGeom>
              <a:gradFill rotWithShape="0">
                <a:gsLst>
                  <a:gs pos="0">
                    <a:schemeClr val="accent1"/>
                  </a:gs>
                  <a:gs pos="50000">
                    <a:schemeClr val="accent1">
                      <a:gamma/>
                      <a:tint val="15294"/>
                      <a:invGamma/>
                    </a:schemeClr>
                  </a:gs>
                  <a:gs pos="100000">
                    <a:schemeClr val="accent1"/>
                  </a:gs>
                </a:gsLst>
                <a:lin ang="18900000" scaled="1"/>
              </a:grad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defRPr/>
                </a:pPr>
                <a:endParaRPr lang="es-ES">
                  <a:cs typeface="+mn-cs"/>
                </a:endParaRPr>
              </a:p>
            </p:txBody>
          </p:sp>
          <p:sp>
            <p:nvSpPr>
              <p:cNvPr id="22625" name="Freeform 97"/>
              <p:cNvSpPr>
                <a:spLocks/>
              </p:cNvSpPr>
              <p:nvPr/>
            </p:nvSpPr>
            <p:spPr bwMode="auto">
              <a:xfrm>
                <a:off x="309" y="249"/>
                <a:ext cx="256" cy="254"/>
              </a:xfrm>
              <a:custGeom>
                <a:avLst/>
                <a:gdLst>
                  <a:gd name="T0" fmla="*/ 14 w 921"/>
                  <a:gd name="T1" fmla="*/ 164 h 912"/>
                  <a:gd name="T2" fmla="*/ 216 w 921"/>
                  <a:gd name="T3" fmla="*/ 33 h 912"/>
                  <a:gd name="T4" fmla="*/ 871 w 921"/>
                  <a:gd name="T5" fmla="*/ 217 h 912"/>
                  <a:gd name="T6" fmla="*/ 613 w 921"/>
                  <a:gd name="T7" fmla="*/ 258 h 912"/>
                  <a:gd name="T8" fmla="*/ 396 w 921"/>
                  <a:gd name="T9" fmla="*/ 400 h 912"/>
                  <a:gd name="T10" fmla="*/ 287 w 921"/>
                  <a:gd name="T11" fmla="*/ 576 h 912"/>
                  <a:gd name="T12" fmla="*/ 262 w 921"/>
                  <a:gd name="T13" fmla="*/ 843 h 912"/>
                  <a:gd name="T14" fmla="*/ 14 w 921"/>
                  <a:gd name="T15" fmla="*/ 164 h 91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921" h="912">
                    <a:moveTo>
                      <a:pt x="14" y="164"/>
                    </a:moveTo>
                    <a:cubicBezTo>
                      <a:pt x="0" y="66"/>
                      <a:pt x="67" y="0"/>
                      <a:pt x="216" y="33"/>
                    </a:cubicBezTo>
                    <a:cubicBezTo>
                      <a:pt x="419" y="54"/>
                      <a:pt x="487" y="8"/>
                      <a:pt x="871" y="217"/>
                    </a:cubicBezTo>
                    <a:cubicBezTo>
                      <a:pt x="921" y="234"/>
                      <a:pt x="692" y="228"/>
                      <a:pt x="613" y="258"/>
                    </a:cubicBezTo>
                    <a:cubicBezTo>
                      <a:pt x="534" y="288"/>
                      <a:pt x="450" y="347"/>
                      <a:pt x="396" y="400"/>
                    </a:cubicBezTo>
                    <a:cubicBezTo>
                      <a:pt x="342" y="453"/>
                      <a:pt x="309" y="502"/>
                      <a:pt x="287" y="576"/>
                    </a:cubicBezTo>
                    <a:cubicBezTo>
                      <a:pt x="265" y="650"/>
                      <a:pt x="308" y="912"/>
                      <a:pt x="262" y="843"/>
                    </a:cubicBezTo>
                    <a:cubicBezTo>
                      <a:pt x="45" y="626"/>
                      <a:pt x="59" y="295"/>
                      <a:pt x="14" y="164"/>
                    </a:cubicBezTo>
                    <a:close/>
                  </a:path>
                </a:pathLst>
              </a:custGeom>
              <a:gradFill rotWithShape="0">
                <a:gsLst>
                  <a:gs pos="0">
                    <a:schemeClr val="accent1"/>
                  </a:gs>
                  <a:gs pos="100000">
                    <a:schemeClr val="accent1">
                      <a:gamma/>
                      <a:tint val="12157"/>
                      <a:invGamma/>
                    </a:schemeClr>
                  </a:gs>
                </a:gsLst>
                <a:lin ang="2700000" scaled="1"/>
              </a:grad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defRPr/>
                </a:pPr>
                <a:endParaRPr lang="es-ES">
                  <a:cs typeface="+mn-cs"/>
                </a:endParaRPr>
              </a:p>
            </p:txBody>
          </p:sp>
        </p:grpSp>
      </p:grpSp>
      <p:sp>
        <p:nvSpPr>
          <p:cNvPr id="1027" name="Rectangle 98"/>
          <p:cNvSpPr>
            <a:spLocks noGrp="1" noChangeArrowheads="1"/>
          </p:cNvSpPr>
          <p:nvPr>
            <p:ph type="title"/>
          </p:nvPr>
        </p:nvSpPr>
        <p:spPr bwMode="auto">
          <a:xfrm>
            <a:off x="838200" y="609600"/>
            <a:ext cx="76200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s-ES" smtClean="0"/>
              <a:t>Haga clic para modificar el estilo de título del patrón</a:t>
            </a:r>
          </a:p>
        </p:txBody>
      </p:sp>
      <p:sp>
        <p:nvSpPr>
          <p:cNvPr id="1028" name="Rectangle 99"/>
          <p:cNvSpPr>
            <a:spLocks noGrp="1" noChangeArrowheads="1"/>
          </p:cNvSpPr>
          <p:nvPr>
            <p:ph type="body" idx="1"/>
          </p:nvPr>
        </p:nvSpPr>
        <p:spPr bwMode="auto">
          <a:xfrm>
            <a:off x="685800" y="1981200"/>
            <a:ext cx="7772400" cy="411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p>
        </p:txBody>
      </p:sp>
      <p:sp>
        <p:nvSpPr>
          <p:cNvPr id="22628" name="Rectangle 100"/>
          <p:cNvSpPr>
            <a:spLocks noGrp="1" noChangeArrowheads="1"/>
          </p:cNvSpPr>
          <p:nvPr>
            <p:ph type="dt" sz="half" idx="2"/>
          </p:nvPr>
        </p:nvSpPr>
        <p:spPr bwMode="auto">
          <a:xfrm>
            <a:off x="685800" y="6248400"/>
            <a:ext cx="1905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l">
              <a:defRPr sz="1400">
                <a:cs typeface="+mn-cs"/>
              </a:defRPr>
            </a:lvl1pPr>
          </a:lstStyle>
          <a:p>
            <a:pPr>
              <a:defRPr/>
            </a:pPr>
            <a:endParaRPr lang="es-ES"/>
          </a:p>
        </p:txBody>
      </p:sp>
      <p:sp>
        <p:nvSpPr>
          <p:cNvPr id="22629" name="Rectangle 101"/>
          <p:cNvSpPr>
            <a:spLocks noGrp="1" noChangeArrowheads="1"/>
          </p:cNvSpPr>
          <p:nvPr>
            <p:ph type="ftr" sz="quarter" idx="3"/>
          </p:nvPr>
        </p:nvSpPr>
        <p:spPr bwMode="auto">
          <a:xfrm>
            <a:off x="3124200" y="6248400"/>
            <a:ext cx="28956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cs typeface="+mn-cs"/>
              </a:defRPr>
            </a:lvl1pPr>
          </a:lstStyle>
          <a:p>
            <a:pPr>
              <a:defRPr/>
            </a:pPr>
            <a:endParaRPr lang="es-ES"/>
          </a:p>
        </p:txBody>
      </p:sp>
      <p:sp>
        <p:nvSpPr>
          <p:cNvPr id="22630" name="Rectangle 102"/>
          <p:cNvSpPr>
            <a:spLocks noGrp="1" noChangeArrowheads="1"/>
          </p:cNvSpPr>
          <p:nvPr>
            <p:ph type="sldNum" sz="quarter" idx="4"/>
          </p:nvPr>
        </p:nvSpPr>
        <p:spPr bwMode="auto">
          <a:xfrm>
            <a:off x="6553200" y="6248400"/>
            <a:ext cx="1905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cs typeface="+mn-cs"/>
              </a:defRPr>
            </a:lvl1pPr>
          </a:lstStyle>
          <a:p>
            <a:pPr>
              <a:defRPr/>
            </a:pPr>
            <a:fld id="{3C13F2E0-C3AD-484B-8721-F2E4691ED6B2}" type="slidenum">
              <a:rPr lang="es-ES"/>
              <a:pPr>
                <a:defRPr/>
              </a:pPr>
              <a:t>‹Nº›</a:t>
            </a:fld>
            <a:endParaRPr lang="es-ES"/>
          </a:p>
        </p:txBody>
      </p:sp>
    </p:spTree>
  </p:cSld>
  <p:clrMap bg1="lt1" tx1="dk1" bg2="lt2" tx2="dk2" accent1="accent1" accent2="accent2" accent3="accent3" accent4="accent4" accent5="accent5" accent6="accent6" hlink="hlink" folHlink="folHlink"/>
  <p:sldLayoutIdLst>
    <p:sldLayoutId id="2147483696"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ransition>
    <p:strips/>
  </p:transition>
  <p:txStyles>
    <p:titleStyle>
      <a:lvl1pPr algn="l" rtl="0" eaLnBrk="0" fontAlgn="base" hangingPunct="0">
        <a:spcBef>
          <a:spcPct val="0"/>
        </a:spcBef>
        <a:spcAft>
          <a:spcPct val="0"/>
        </a:spcAft>
        <a:defRPr sz="4400">
          <a:solidFill>
            <a:schemeClr val="folHlink"/>
          </a:solidFill>
          <a:latin typeface="+mj-lt"/>
          <a:ea typeface="+mj-ea"/>
          <a:cs typeface="+mj-cs"/>
        </a:defRPr>
      </a:lvl1pPr>
      <a:lvl2pPr algn="l" rtl="0" eaLnBrk="0" fontAlgn="base" hangingPunct="0">
        <a:spcBef>
          <a:spcPct val="0"/>
        </a:spcBef>
        <a:spcAft>
          <a:spcPct val="0"/>
        </a:spcAft>
        <a:defRPr sz="4400">
          <a:solidFill>
            <a:schemeClr val="folHlink"/>
          </a:solidFill>
          <a:latin typeface="Arial Narrow" pitchFamily="34" charset="0"/>
        </a:defRPr>
      </a:lvl2pPr>
      <a:lvl3pPr algn="l" rtl="0" eaLnBrk="0" fontAlgn="base" hangingPunct="0">
        <a:spcBef>
          <a:spcPct val="0"/>
        </a:spcBef>
        <a:spcAft>
          <a:spcPct val="0"/>
        </a:spcAft>
        <a:defRPr sz="4400">
          <a:solidFill>
            <a:schemeClr val="folHlink"/>
          </a:solidFill>
          <a:latin typeface="Arial Narrow" pitchFamily="34" charset="0"/>
        </a:defRPr>
      </a:lvl3pPr>
      <a:lvl4pPr algn="l" rtl="0" eaLnBrk="0" fontAlgn="base" hangingPunct="0">
        <a:spcBef>
          <a:spcPct val="0"/>
        </a:spcBef>
        <a:spcAft>
          <a:spcPct val="0"/>
        </a:spcAft>
        <a:defRPr sz="4400">
          <a:solidFill>
            <a:schemeClr val="folHlink"/>
          </a:solidFill>
          <a:latin typeface="Arial Narrow" pitchFamily="34" charset="0"/>
        </a:defRPr>
      </a:lvl4pPr>
      <a:lvl5pPr algn="l" rtl="0" eaLnBrk="0" fontAlgn="base" hangingPunct="0">
        <a:spcBef>
          <a:spcPct val="0"/>
        </a:spcBef>
        <a:spcAft>
          <a:spcPct val="0"/>
        </a:spcAft>
        <a:defRPr sz="4400">
          <a:solidFill>
            <a:schemeClr val="folHlink"/>
          </a:solidFill>
          <a:latin typeface="Arial Narrow" pitchFamily="34" charset="0"/>
        </a:defRPr>
      </a:lvl5pPr>
      <a:lvl6pPr marL="457200" algn="l" rtl="0" fontAlgn="base">
        <a:spcBef>
          <a:spcPct val="0"/>
        </a:spcBef>
        <a:spcAft>
          <a:spcPct val="0"/>
        </a:spcAft>
        <a:defRPr sz="4400">
          <a:solidFill>
            <a:schemeClr val="folHlink"/>
          </a:solidFill>
          <a:latin typeface="Arial Narrow" pitchFamily="34" charset="0"/>
        </a:defRPr>
      </a:lvl6pPr>
      <a:lvl7pPr marL="914400" algn="l" rtl="0" fontAlgn="base">
        <a:spcBef>
          <a:spcPct val="0"/>
        </a:spcBef>
        <a:spcAft>
          <a:spcPct val="0"/>
        </a:spcAft>
        <a:defRPr sz="4400">
          <a:solidFill>
            <a:schemeClr val="folHlink"/>
          </a:solidFill>
          <a:latin typeface="Arial Narrow" pitchFamily="34" charset="0"/>
        </a:defRPr>
      </a:lvl7pPr>
      <a:lvl8pPr marL="1371600" algn="l" rtl="0" fontAlgn="base">
        <a:spcBef>
          <a:spcPct val="0"/>
        </a:spcBef>
        <a:spcAft>
          <a:spcPct val="0"/>
        </a:spcAft>
        <a:defRPr sz="4400">
          <a:solidFill>
            <a:schemeClr val="folHlink"/>
          </a:solidFill>
          <a:latin typeface="Arial Narrow" pitchFamily="34" charset="0"/>
        </a:defRPr>
      </a:lvl8pPr>
      <a:lvl9pPr marL="1828800" algn="l" rtl="0" fontAlgn="base">
        <a:spcBef>
          <a:spcPct val="0"/>
        </a:spcBef>
        <a:spcAft>
          <a:spcPct val="0"/>
        </a:spcAft>
        <a:defRPr sz="4400">
          <a:solidFill>
            <a:schemeClr val="folHlink"/>
          </a:solidFill>
          <a:latin typeface="Arial Narrow" pitchFamily="34"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s-E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5"/>
          <p:cNvSpPr>
            <a:spLocks noChangeArrowheads="1"/>
          </p:cNvSpPr>
          <p:nvPr/>
        </p:nvSpPr>
        <p:spPr bwMode="auto">
          <a:xfrm>
            <a:off x="2395538" y="1724025"/>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endParaRPr lang="es-ES"/>
          </a:p>
        </p:txBody>
      </p:sp>
      <p:sp>
        <p:nvSpPr>
          <p:cNvPr id="3075" name="1 CuadroTexto"/>
          <p:cNvSpPr txBox="1">
            <a:spLocks noChangeArrowheads="1"/>
          </p:cNvSpPr>
          <p:nvPr/>
        </p:nvSpPr>
        <p:spPr bwMode="auto">
          <a:xfrm>
            <a:off x="1476375" y="1341438"/>
            <a:ext cx="6335713" cy="2308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3600">
                <a:solidFill>
                  <a:schemeClr val="tx1"/>
                </a:solidFill>
                <a:latin typeface="Times New Roman" pitchFamily="18" charset="0"/>
                <a:cs typeface="Arial" charset="0"/>
              </a:defRPr>
            </a:lvl1pPr>
            <a:lvl2pPr marL="742950" indent="-285750" eaLnBrk="0" hangingPunct="0">
              <a:defRPr sz="3600">
                <a:solidFill>
                  <a:schemeClr val="tx1"/>
                </a:solidFill>
                <a:latin typeface="Times New Roman" pitchFamily="18" charset="0"/>
                <a:cs typeface="Arial" charset="0"/>
              </a:defRPr>
            </a:lvl2pPr>
            <a:lvl3pPr marL="1143000" indent="-228600" eaLnBrk="0" hangingPunct="0">
              <a:defRPr sz="3600">
                <a:solidFill>
                  <a:schemeClr val="tx1"/>
                </a:solidFill>
                <a:latin typeface="Times New Roman" pitchFamily="18" charset="0"/>
                <a:cs typeface="Arial" charset="0"/>
              </a:defRPr>
            </a:lvl3pPr>
            <a:lvl4pPr marL="1600200" indent="-228600" eaLnBrk="0" hangingPunct="0">
              <a:defRPr sz="3600">
                <a:solidFill>
                  <a:schemeClr val="tx1"/>
                </a:solidFill>
                <a:latin typeface="Times New Roman" pitchFamily="18" charset="0"/>
                <a:cs typeface="Arial" charset="0"/>
              </a:defRPr>
            </a:lvl4pPr>
            <a:lvl5pPr marL="2057400" indent="-228600" eaLnBrk="0" hangingPunct="0">
              <a:defRPr sz="3600">
                <a:solidFill>
                  <a:schemeClr val="tx1"/>
                </a:solidFill>
                <a:latin typeface="Times New Roman" pitchFamily="18" charset="0"/>
                <a:cs typeface="Arial" charset="0"/>
              </a:defRPr>
            </a:lvl5pPr>
            <a:lvl6pPr marL="2514600" indent="-228600" eaLnBrk="0" fontAlgn="base" hangingPunct="0">
              <a:spcBef>
                <a:spcPct val="0"/>
              </a:spcBef>
              <a:spcAft>
                <a:spcPct val="0"/>
              </a:spcAft>
              <a:defRPr sz="3600">
                <a:solidFill>
                  <a:schemeClr val="tx1"/>
                </a:solidFill>
                <a:latin typeface="Times New Roman" pitchFamily="18" charset="0"/>
                <a:cs typeface="Arial" charset="0"/>
              </a:defRPr>
            </a:lvl6pPr>
            <a:lvl7pPr marL="2971800" indent="-228600" eaLnBrk="0" fontAlgn="base" hangingPunct="0">
              <a:spcBef>
                <a:spcPct val="0"/>
              </a:spcBef>
              <a:spcAft>
                <a:spcPct val="0"/>
              </a:spcAft>
              <a:defRPr sz="3600">
                <a:solidFill>
                  <a:schemeClr val="tx1"/>
                </a:solidFill>
                <a:latin typeface="Times New Roman" pitchFamily="18" charset="0"/>
                <a:cs typeface="Arial" charset="0"/>
              </a:defRPr>
            </a:lvl7pPr>
            <a:lvl8pPr marL="3429000" indent="-228600" eaLnBrk="0" fontAlgn="base" hangingPunct="0">
              <a:spcBef>
                <a:spcPct val="0"/>
              </a:spcBef>
              <a:spcAft>
                <a:spcPct val="0"/>
              </a:spcAft>
              <a:defRPr sz="3600">
                <a:solidFill>
                  <a:schemeClr val="tx1"/>
                </a:solidFill>
                <a:latin typeface="Times New Roman" pitchFamily="18" charset="0"/>
                <a:cs typeface="Arial" charset="0"/>
              </a:defRPr>
            </a:lvl8pPr>
            <a:lvl9pPr marL="3886200" indent="-228600" eaLnBrk="0" fontAlgn="base" hangingPunct="0">
              <a:spcBef>
                <a:spcPct val="0"/>
              </a:spcBef>
              <a:spcAft>
                <a:spcPct val="0"/>
              </a:spcAft>
              <a:defRPr sz="3600">
                <a:solidFill>
                  <a:schemeClr val="tx1"/>
                </a:solidFill>
                <a:latin typeface="Times New Roman" pitchFamily="18" charset="0"/>
                <a:cs typeface="Arial" charset="0"/>
              </a:defRPr>
            </a:lvl9pPr>
          </a:lstStyle>
          <a:p>
            <a:pPr algn="ctr" eaLnBrk="1" hangingPunct="1"/>
            <a:r>
              <a:rPr lang="es-ES" sz="7200"/>
              <a:t>Centros</a:t>
            </a:r>
            <a:r>
              <a:rPr lang="es-ES"/>
              <a:t> </a:t>
            </a:r>
            <a:r>
              <a:rPr lang="es-ES" sz="7200"/>
              <a:t>de Computo</a:t>
            </a:r>
            <a:endParaRPr lang="es-ES"/>
          </a:p>
        </p:txBody>
      </p:sp>
    </p:spTree>
  </p:cSld>
  <p:clrMapOvr>
    <a:masterClrMapping/>
  </p:clrMapOvr>
  <p:transition>
    <p:strips/>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1 Título"/>
          <p:cNvSpPr>
            <a:spLocks noGrp="1"/>
          </p:cNvSpPr>
          <p:nvPr>
            <p:ph type="title"/>
          </p:nvPr>
        </p:nvSpPr>
        <p:spPr/>
        <p:txBody>
          <a:bodyPr/>
          <a:lstStyle/>
          <a:p>
            <a:endParaRPr lang="es-ES" smtClean="0"/>
          </a:p>
        </p:txBody>
      </p:sp>
      <p:sp>
        <p:nvSpPr>
          <p:cNvPr id="12291" name="3 Marcador de contenido"/>
          <p:cNvSpPr>
            <a:spLocks noGrp="1"/>
          </p:cNvSpPr>
          <p:nvPr>
            <p:ph idx="1"/>
          </p:nvPr>
        </p:nvSpPr>
        <p:spPr/>
        <p:txBody>
          <a:bodyPr/>
          <a:lstStyle/>
          <a:p>
            <a:r>
              <a:rPr lang="es-ES" smtClean="0"/>
              <a:t>Ingeniero en sistemas </a:t>
            </a:r>
          </a:p>
          <a:p>
            <a:endParaRPr lang="es-ES" smtClean="0"/>
          </a:p>
          <a:p>
            <a:r>
              <a:rPr lang="es-ES" smtClean="0"/>
              <a:t>Licenciado en sistemas de computo</a:t>
            </a:r>
          </a:p>
          <a:p>
            <a:endParaRPr lang="es-ES" smtClean="0"/>
          </a:p>
          <a:p>
            <a:r>
              <a:rPr lang="es-ES" smtClean="0"/>
              <a:t>Supervisor de red.</a:t>
            </a:r>
          </a:p>
        </p:txBody>
      </p:sp>
    </p:spTree>
  </p:cSld>
  <p:clrMapOvr>
    <a:masterClrMapping/>
  </p:clrMapOvr>
  <p:transition>
    <p:strips/>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1 Título"/>
          <p:cNvSpPr>
            <a:spLocks noGrp="1"/>
          </p:cNvSpPr>
          <p:nvPr>
            <p:ph type="title"/>
          </p:nvPr>
        </p:nvSpPr>
        <p:spPr/>
        <p:txBody>
          <a:bodyPr/>
          <a:lstStyle/>
          <a:p>
            <a:endParaRPr lang="es-ES" smtClean="0"/>
          </a:p>
        </p:txBody>
      </p:sp>
      <p:sp>
        <p:nvSpPr>
          <p:cNvPr id="13315" name="2 Marcador de contenido"/>
          <p:cNvSpPr>
            <a:spLocks noGrp="1"/>
          </p:cNvSpPr>
          <p:nvPr>
            <p:ph idx="1"/>
          </p:nvPr>
        </p:nvSpPr>
        <p:spPr/>
        <p:txBody>
          <a:bodyPr/>
          <a:lstStyle/>
          <a:p>
            <a:r>
              <a:rPr lang="es-ES" smtClean="0"/>
              <a:t>Analista de sistemas.</a:t>
            </a:r>
          </a:p>
          <a:p>
            <a:endParaRPr lang="es-ES" smtClean="0"/>
          </a:p>
          <a:p>
            <a:r>
              <a:rPr lang="es-ES" smtClean="0"/>
              <a:t>Programador.</a:t>
            </a:r>
          </a:p>
          <a:p>
            <a:endParaRPr lang="es-ES" smtClean="0"/>
          </a:p>
          <a:p>
            <a:r>
              <a:rPr lang="es-ES" smtClean="0"/>
              <a:t>Digitalizador de datos.</a:t>
            </a:r>
          </a:p>
          <a:p>
            <a:endParaRPr lang="es-ES" smtClean="0"/>
          </a:p>
          <a:p>
            <a:r>
              <a:rPr lang="es-ES" smtClean="0"/>
              <a:t>Operador de computo.</a:t>
            </a:r>
          </a:p>
        </p:txBody>
      </p:sp>
    </p:spTree>
  </p:cSld>
  <p:clrMapOvr>
    <a:masterClrMapping/>
  </p:clrMapOvr>
  <p:transition>
    <p:strips/>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2 Subtítulo"/>
          <p:cNvSpPr>
            <a:spLocks noGrp="1"/>
          </p:cNvSpPr>
          <p:nvPr>
            <p:ph type="subTitle" sz="quarter" idx="1"/>
          </p:nvPr>
        </p:nvSpPr>
        <p:spPr/>
        <p:txBody>
          <a:bodyPr/>
          <a:lstStyle/>
          <a:p>
            <a:endParaRPr lang="es-ES" smtClean="0"/>
          </a:p>
        </p:txBody>
      </p:sp>
      <p:sp>
        <p:nvSpPr>
          <p:cNvPr id="4" name="3 Rectángulo"/>
          <p:cNvSpPr/>
          <p:nvPr/>
        </p:nvSpPr>
        <p:spPr>
          <a:xfrm>
            <a:off x="1092232" y="1412776"/>
            <a:ext cx="6909264" cy="923330"/>
          </a:xfrm>
          <a:prstGeom prst="rect">
            <a:avLst/>
          </a:prstGeom>
        </p:spPr>
        <p:style>
          <a:lnRef idx="2">
            <a:schemeClr val="accent2"/>
          </a:lnRef>
          <a:fillRef idx="1">
            <a:schemeClr val="lt1"/>
          </a:fillRef>
          <a:effectRef idx="0">
            <a:schemeClr val="accent2"/>
          </a:effectRef>
          <a:fontRef idx="minor">
            <a:schemeClr val="dk1"/>
          </a:fontRef>
        </p:style>
        <p:txBody>
          <a:bodyPr wrap="none">
            <a:spAutoFit/>
            <a:scene3d>
              <a:camera prst="perspectiveRelaxedModerately"/>
              <a:lightRig rig="flat" dir="tl">
                <a:rot lat="0" lon="0" rev="6600000"/>
              </a:lightRig>
            </a:scene3d>
            <a:sp3d extrusionH="25400" contourW="8890">
              <a:bevelT w="38100" h="31750"/>
              <a:contourClr>
                <a:schemeClr val="accent2">
                  <a:shade val="75000"/>
                </a:schemeClr>
              </a:contourClr>
            </a:sp3d>
          </a:bodyPr>
          <a:lstStyle/>
          <a:p>
            <a:pPr algn="ctr">
              <a:defRPr/>
            </a:pPr>
            <a:r>
              <a:rPr lang="es-ES" sz="5400" b="1" dirty="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Planeación Del personal.</a:t>
            </a:r>
          </a:p>
        </p:txBody>
      </p:sp>
    </p:spTree>
  </p:cSld>
  <p:clrMapOvr>
    <a:masterClrMapping/>
  </p:clrMapOvr>
  <p:transition>
    <p:strips/>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1 Título"/>
          <p:cNvSpPr>
            <a:spLocks noGrp="1"/>
          </p:cNvSpPr>
          <p:nvPr>
            <p:ph type="title"/>
          </p:nvPr>
        </p:nvSpPr>
        <p:spPr/>
        <p:txBody>
          <a:bodyPr/>
          <a:lstStyle/>
          <a:p>
            <a:endParaRPr lang="es-ES" smtClean="0"/>
          </a:p>
        </p:txBody>
      </p:sp>
      <p:sp>
        <p:nvSpPr>
          <p:cNvPr id="15363" name="2 Marcador de contenido"/>
          <p:cNvSpPr>
            <a:spLocks noGrp="1"/>
          </p:cNvSpPr>
          <p:nvPr>
            <p:ph idx="1"/>
          </p:nvPr>
        </p:nvSpPr>
        <p:spPr/>
        <p:txBody>
          <a:bodyPr/>
          <a:lstStyle/>
          <a:p>
            <a:r>
              <a:rPr lang="es-ES" smtClean="0"/>
              <a:t>Al administrador de los centros de computo le corresponde seleccionar el personal que se requiere para las tareas y operaciones del centro de computo  de acuerdo con ;los perfiles profesionales, la preparación y la experiencia en el ámbito profesional. </a:t>
            </a:r>
          </a:p>
        </p:txBody>
      </p:sp>
    </p:spTree>
  </p:cSld>
  <p:clrMapOvr>
    <a:masterClrMapping/>
  </p:clrMapOvr>
  <p:transition>
    <p:strips/>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2 Subtítulo"/>
          <p:cNvSpPr>
            <a:spLocks noGrp="1"/>
          </p:cNvSpPr>
          <p:nvPr>
            <p:ph type="subTitle" sz="quarter" idx="1"/>
          </p:nvPr>
        </p:nvSpPr>
        <p:spPr/>
        <p:txBody>
          <a:bodyPr/>
          <a:lstStyle/>
          <a:p>
            <a:endParaRPr lang="es-ES" smtClean="0"/>
          </a:p>
        </p:txBody>
      </p:sp>
      <p:sp>
        <p:nvSpPr>
          <p:cNvPr id="4" name="3 Rectángulo"/>
          <p:cNvSpPr/>
          <p:nvPr/>
        </p:nvSpPr>
        <p:spPr>
          <a:xfrm>
            <a:off x="586483" y="1412776"/>
            <a:ext cx="7920758" cy="923330"/>
          </a:xfrm>
          <a:prstGeom prst="rect">
            <a:avLst/>
          </a:prstGeom>
        </p:spPr>
        <p:style>
          <a:lnRef idx="2">
            <a:schemeClr val="accent2"/>
          </a:lnRef>
          <a:fillRef idx="1">
            <a:schemeClr val="lt1"/>
          </a:fillRef>
          <a:effectRef idx="0">
            <a:schemeClr val="accent2"/>
          </a:effectRef>
          <a:fontRef idx="minor">
            <a:schemeClr val="dk1"/>
          </a:fontRef>
        </p:style>
        <p:txBody>
          <a:bodyPr wrap="none">
            <a:spAutoFit/>
            <a:scene3d>
              <a:camera prst="perspectiveRelaxedModerately"/>
              <a:lightRig rig="flat" dir="tl">
                <a:rot lat="0" lon="0" rev="6600000"/>
              </a:lightRig>
            </a:scene3d>
            <a:sp3d extrusionH="25400" contourW="8890">
              <a:bevelT w="38100" h="31750"/>
              <a:contourClr>
                <a:schemeClr val="accent2">
                  <a:shade val="75000"/>
                </a:schemeClr>
              </a:contourClr>
            </a:sp3d>
          </a:bodyPr>
          <a:lstStyle/>
          <a:p>
            <a:pPr algn="ctr">
              <a:defRPr/>
            </a:pPr>
            <a:r>
              <a:rPr lang="es-ES" sz="5400" b="1" dirty="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Planeación de la instalación.</a:t>
            </a:r>
          </a:p>
        </p:txBody>
      </p:sp>
    </p:spTree>
  </p:cSld>
  <p:clrMapOvr>
    <a:masterClrMapping/>
  </p:clrMapOvr>
  <p:transition>
    <p:strips/>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2 Título"/>
          <p:cNvSpPr>
            <a:spLocks noGrp="1"/>
          </p:cNvSpPr>
          <p:nvPr>
            <p:ph type="title"/>
          </p:nvPr>
        </p:nvSpPr>
        <p:spPr/>
        <p:txBody>
          <a:bodyPr/>
          <a:lstStyle/>
          <a:p>
            <a:endParaRPr lang="es-ES" smtClean="0"/>
          </a:p>
        </p:txBody>
      </p:sp>
      <p:sp>
        <p:nvSpPr>
          <p:cNvPr id="17411" name="3 Marcador de contenido"/>
          <p:cNvSpPr>
            <a:spLocks noGrp="1"/>
          </p:cNvSpPr>
          <p:nvPr>
            <p:ph idx="1"/>
          </p:nvPr>
        </p:nvSpPr>
        <p:spPr/>
        <p:txBody>
          <a:bodyPr/>
          <a:lstStyle/>
          <a:p>
            <a:r>
              <a:rPr lang="es-ES" smtClean="0"/>
              <a:t>Se refiere a todo lo que tiene que ver con el equipo que se utilizara y debe estar contenido en el centro de computo, los principales requisitos de un centro de computo son:</a:t>
            </a:r>
          </a:p>
          <a:p>
            <a:endParaRPr lang="es-ES" smtClean="0"/>
          </a:p>
        </p:txBody>
      </p:sp>
    </p:spTree>
  </p:cSld>
  <p:clrMapOvr>
    <a:masterClrMapping/>
  </p:clrMapOvr>
  <p:transition>
    <p:strips/>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1 Título"/>
          <p:cNvSpPr>
            <a:spLocks noGrp="1"/>
          </p:cNvSpPr>
          <p:nvPr>
            <p:ph type="title"/>
          </p:nvPr>
        </p:nvSpPr>
        <p:spPr/>
        <p:txBody>
          <a:bodyPr/>
          <a:lstStyle/>
          <a:p>
            <a:endParaRPr lang="es-ES" smtClean="0"/>
          </a:p>
        </p:txBody>
      </p:sp>
      <p:sp>
        <p:nvSpPr>
          <p:cNvPr id="3" name="2 Marcador de contenido"/>
          <p:cNvSpPr>
            <a:spLocks noGrp="1"/>
          </p:cNvSpPr>
          <p:nvPr>
            <p:ph idx="1"/>
          </p:nvPr>
        </p:nvSpPr>
        <p:spPr/>
        <p:txBody>
          <a:bodyPr/>
          <a:lstStyle/>
          <a:p>
            <a:pPr>
              <a:defRPr/>
            </a:pPr>
            <a:r>
              <a:rPr lang="es-ES" dirty="0" smtClean="0"/>
              <a:t>Conexión a Tierra </a:t>
            </a:r>
            <a:r>
              <a:rPr lang="es-ES" dirty="0" err="1" smtClean="0"/>
              <a:t>fisica</a:t>
            </a:r>
            <a:r>
              <a:rPr lang="es-ES" dirty="0" smtClean="0"/>
              <a:t>.</a:t>
            </a:r>
          </a:p>
          <a:p>
            <a:pPr>
              <a:defRPr/>
            </a:pPr>
            <a:r>
              <a:rPr lang="es-ES" dirty="0" smtClean="0"/>
              <a:t>Las baterías o pilas necesarias para la instalación del equipo.</a:t>
            </a:r>
          </a:p>
          <a:p>
            <a:pPr>
              <a:defRPr/>
            </a:pPr>
            <a:r>
              <a:rPr lang="es-ES" dirty="0" smtClean="0"/>
              <a:t>Reguladores que tengan la suficiente potencia para detener altos voltajes.</a:t>
            </a:r>
          </a:p>
          <a:p>
            <a:pPr>
              <a:defRPr/>
            </a:pPr>
            <a:r>
              <a:rPr lang="es-ES" dirty="0" smtClean="0"/>
              <a:t>Aire acondicionado para climatizar el área.</a:t>
            </a:r>
          </a:p>
          <a:p>
            <a:pPr>
              <a:defRPr/>
            </a:pPr>
            <a:r>
              <a:rPr lang="es-ES" dirty="0" smtClean="0"/>
              <a:t>Extinguidores (por lo menos uno por cada 6 PC.</a:t>
            </a:r>
          </a:p>
          <a:p>
            <a:pPr>
              <a:defRPr/>
            </a:pPr>
            <a:endParaRPr lang="es-ES" dirty="0"/>
          </a:p>
          <a:p>
            <a:pPr marL="0" indent="0">
              <a:buFontTx/>
              <a:buNone/>
              <a:defRPr/>
            </a:pPr>
            <a:endParaRPr lang="es-ES" dirty="0"/>
          </a:p>
        </p:txBody>
      </p:sp>
    </p:spTree>
  </p:cSld>
  <p:clrMapOvr>
    <a:masterClrMapping/>
  </p:clrMapOvr>
  <p:transition>
    <p:strips/>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2 Subtítulo"/>
          <p:cNvSpPr>
            <a:spLocks noGrp="1"/>
          </p:cNvSpPr>
          <p:nvPr>
            <p:ph type="subTitle" sz="quarter" idx="1"/>
          </p:nvPr>
        </p:nvSpPr>
        <p:spPr/>
        <p:txBody>
          <a:bodyPr/>
          <a:lstStyle/>
          <a:p>
            <a:endParaRPr lang="es-ES" smtClean="0"/>
          </a:p>
        </p:txBody>
      </p:sp>
      <p:sp>
        <p:nvSpPr>
          <p:cNvPr id="4" name="3 Rectángulo"/>
          <p:cNvSpPr/>
          <p:nvPr/>
        </p:nvSpPr>
        <p:spPr>
          <a:xfrm>
            <a:off x="916703" y="1412776"/>
            <a:ext cx="7260321" cy="923330"/>
          </a:xfrm>
          <a:prstGeom prst="rect">
            <a:avLst/>
          </a:prstGeom>
        </p:spPr>
        <p:style>
          <a:lnRef idx="2">
            <a:schemeClr val="accent2"/>
          </a:lnRef>
          <a:fillRef idx="1">
            <a:schemeClr val="lt1"/>
          </a:fillRef>
          <a:effectRef idx="0">
            <a:schemeClr val="accent2"/>
          </a:effectRef>
          <a:fontRef idx="minor">
            <a:schemeClr val="dk1"/>
          </a:fontRef>
        </p:style>
        <p:txBody>
          <a:bodyPr wrap="none">
            <a:spAutoFit/>
            <a:scene3d>
              <a:camera prst="perspectiveRelaxedModerately"/>
              <a:lightRig rig="flat" dir="tl">
                <a:rot lat="0" lon="0" rev="6600000"/>
              </a:lightRig>
            </a:scene3d>
            <a:sp3d extrusionH="25400" contourW="8890">
              <a:bevelT w="38100" h="31750"/>
              <a:contourClr>
                <a:schemeClr val="accent2">
                  <a:shade val="75000"/>
                </a:schemeClr>
              </a:contourClr>
            </a:sp3d>
          </a:bodyPr>
          <a:lstStyle/>
          <a:p>
            <a:pPr algn="ctr">
              <a:defRPr/>
            </a:pPr>
            <a:r>
              <a:rPr lang="es-ES" sz="5400" b="1" dirty="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Planeación del </a:t>
            </a:r>
            <a:r>
              <a:rPr lang="es-ES" sz="5400" b="1" dirty="0" err="1">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area</a:t>
            </a:r>
            <a:r>
              <a:rPr lang="es-ES" sz="5400" b="1" dirty="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 </a:t>
            </a:r>
            <a:r>
              <a:rPr lang="es-ES" sz="5400" b="1" dirty="0" err="1">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fisica</a:t>
            </a:r>
            <a:r>
              <a:rPr lang="es-ES" sz="5400" b="1" dirty="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a:t>
            </a:r>
          </a:p>
        </p:txBody>
      </p:sp>
    </p:spTree>
  </p:cSld>
  <p:clrMapOvr>
    <a:masterClrMapping/>
  </p:clrMapOvr>
  <p:transition>
    <p:strips/>
  </p:transition>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1 Título"/>
          <p:cNvSpPr>
            <a:spLocks noGrp="1"/>
          </p:cNvSpPr>
          <p:nvPr>
            <p:ph type="title"/>
          </p:nvPr>
        </p:nvSpPr>
        <p:spPr/>
        <p:txBody>
          <a:bodyPr/>
          <a:lstStyle/>
          <a:p>
            <a:endParaRPr lang="es-ES" smtClean="0"/>
          </a:p>
        </p:txBody>
      </p:sp>
      <p:sp>
        <p:nvSpPr>
          <p:cNvPr id="20483" name="2 Marcador de contenido"/>
          <p:cNvSpPr>
            <a:spLocks noGrp="1"/>
          </p:cNvSpPr>
          <p:nvPr>
            <p:ph idx="1"/>
          </p:nvPr>
        </p:nvSpPr>
        <p:spPr/>
        <p:txBody>
          <a:bodyPr/>
          <a:lstStyle/>
          <a:p>
            <a:r>
              <a:rPr lang="es-ES" smtClean="0"/>
              <a:t>Es el lugar donde debe estar ubicado el centro de computo, este debe de cumplir una serie de requisitos como por ejemplo algunos de los siguientes.</a:t>
            </a:r>
          </a:p>
        </p:txBody>
      </p:sp>
    </p:spTree>
  </p:cSld>
  <p:clrMapOvr>
    <a:masterClrMapping/>
  </p:clrMapOvr>
  <p:transition>
    <p:strips/>
  </p:transition>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endParaRPr lang="es-ES"/>
          </a:p>
        </p:txBody>
      </p:sp>
      <p:sp>
        <p:nvSpPr>
          <p:cNvPr id="3" name="2 Marcador de contenido"/>
          <p:cNvSpPr>
            <a:spLocks noGrp="1"/>
          </p:cNvSpPr>
          <p:nvPr>
            <p:ph idx="1"/>
          </p:nvPr>
        </p:nvSpPr>
        <p:spPr/>
        <p:txBody>
          <a:bodyPr/>
          <a:lstStyle/>
          <a:p>
            <a:r>
              <a:rPr lang="es-ES" dirty="0" smtClean="0"/>
              <a:t>Estar situado en un lugar donde no pueda ingresar personal no autorizado.</a:t>
            </a:r>
          </a:p>
          <a:p>
            <a:r>
              <a:rPr lang="es-ES" dirty="0" smtClean="0"/>
              <a:t>Que no entre mucha luz natural o aire natural.</a:t>
            </a:r>
          </a:p>
          <a:p>
            <a:r>
              <a:rPr lang="es-ES" dirty="0" smtClean="0"/>
              <a:t>Debe haber aire acondicionado.</a:t>
            </a:r>
          </a:p>
          <a:p>
            <a:r>
              <a:rPr lang="es-ES" dirty="0" smtClean="0"/>
              <a:t>Extinguidores para prevención de incendios.</a:t>
            </a:r>
          </a:p>
          <a:p>
            <a:r>
              <a:rPr lang="es-ES" dirty="0" smtClean="0"/>
              <a:t>Ruta de evacuación.</a:t>
            </a:r>
          </a:p>
          <a:p>
            <a:r>
              <a:rPr lang="es-ES" dirty="0" smtClean="0"/>
              <a:t>Otros imprevistos necesarios por emergencia.</a:t>
            </a:r>
          </a:p>
          <a:p>
            <a:endParaRPr lang="es-ES" dirty="0"/>
          </a:p>
        </p:txBody>
      </p:sp>
    </p:spTree>
    <p:extLst>
      <p:ext uri="{BB962C8B-B14F-4D97-AF65-F5344CB8AC3E}">
        <p14:creationId xmlns:p14="http://schemas.microsoft.com/office/powerpoint/2010/main" val="3398242853"/>
      </p:ext>
    </p:extLst>
  </p:cSld>
  <p:clrMapOvr>
    <a:masterClrMapping/>
  </p:clrMapOvr>
  <p:transition>
    <p:strips/>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3"/>
          <p:cNvSpPr>
            <a:spLocks noChangeArrowheads="1"/>
          </p:cNvSpPr>
          <p:nvPr/>
        </p:nvSpPr>
        <p:spPr bwMode="auto">
          <a:xfrm>
            <a:off x="2428875" y="2805113"/>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endParaRPr lang="es-ES"/>
          </a:p>
        </p:txBody>
      </p:sp>
      <p:pic>
        <p:nvPicPr>
          <p:cNvPr id="4099" name="Picture 2" descr="http://2.bp.blogspot.com/-P-mKZPki6XQ/T48QLh9CqlI/AAAAAAAAAAo/B5r5HfEYJ94/s1600/estructura.jpg"/>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971550" y="1125538"/>
            <a:ext cx="7008813" cy="52562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cSld>
  <p:clrMapOvr>
    <a:masterClrMapping/>
  </p:clrMapOvr>
  <p:transition>
    <p:strips/>
  </p:transition>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Organización del centro de computo</a:t>
            </a:r>
            <a:endParaRPr lang="es-ES" dirty="0"/>
          </a:p>
        </p:txBody>
      </p:sp>
      <p:sp>
        <p:nvSpPr>
          <p:cNvPr id="3" name="2 Marcador de contenido"/>
          <p:cNvSpPr>
            <a:spLocks noGrp="1"/>
          </p:cNvSpPr>
          <p:nvPr>
            <p:ph idx="1"/>
          </p:nvPr>
        </p:nvSpPr>
        <p:spPr/>
        <p:txBody>
          <a:bodyPr/>
          <a:lstStyle/>
          <a:p>
            <a:r>
              <a:rPr lang="es-ES" dirty="0" smtClean="0"/>
              <a:t>En la creación de una estructura que determina </a:t>
            </a:r>
            <a:r>
              <a:rPr lang="es-ES" dirty="0" err="1" smtClean="0"/>
              <a:t>jerarquias</a:t>
            </a:r>
            <a:r>
              <a:rPr lang="es-ES" dirty="0" smtClean="0"/>
              <a:t> necesarias y agrupaciones de actividades con el fin de simplificar y  </a:t>
            </a:r>
            <a:endParaRPr lang="es-ES" dirty="0"/>
          </a:p>
        </p:txBody>
      </p:sp>
    </p:spTree>
    <p:extLst>
      <p:ext uri="{BB962C8B-B14F-4D97-AF65-F5344CB8AC3E}">
        <p14:creationId xmlns:p14="http://schemas.microsoft.com/office/powerpoint/2010/main" val="1906192196"/>
      </p:ext>
    </p:extLst>
  </p:cSld>
  <p:clrMapOvr>
    <a:masterClrMapping/>
  </p:clrMapOvr>
  <p:transition>
    <p:strips/>
  </p:transition>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2 Subtítulo"/>
          <p:cNvSpPr>
            <a:spLocks noGrp="1"/>
          </p:cNvSpPr>
          <p:nvPr>
            <p:ph type="subTitle" sz="quarter" idx="1"/>
          </p:nvPr>
        </p:nvSpPr>
        <p:spPr/>
        <p:txBody>
          <a:bodyPr/>
          <a:lstStyle/>
          <a:p>
            <a:endParaRPr lang="es-ES" smtClean="0"/>
          </a:p>
        </p:txBody>
      </p:sp>
      <p:sp>
        <p:nvSpPr>
          <p:cNvPr id="4" name="3 Rectángulo"/>
          <p:cNvSpPr/>
          <p:nvPr/>
        </p:nvSpPr>
        <p:spPr>
          <a:xfrm>
            <a:off x="26401" y="1412776"/>
            <a:ext cx="9117599" cy="1754326"/>
          </a:xfrm>
          <a:prstGeom prst="rect">
            <a:avLst/>
          </a:prstGeom>
        </p:spPr>
        <p:style>
          <a:lnRef idx="2">
            <a:schemeClr val="accent2"/>
          </a:lnRef>
          <a:fillRef idx="1">
            <a:schemeClr val="lt1"/>
          </a:fillRef>
          <a:effectRef idx="0">
            <a:schemeClr val="accent2"/>
          </a:effectRef>
          <a:fontRef idx="minor">
            <a:schemeClr val="dk1"/>
          </a:fontRef>
        </p:style>
        <p:txBody>
          <a:bodyPr wrap="square">
            <a:spAutoFit/>
            <a:scene3d>
              <a:camera prst="perspectiveRelaxedModerately"/>
              <a:lightRig rig="flat" dir="tl">
                <a:rot lat="0" lon="0" rev="6600000"/>
              </a:lightRig>
            </a:scene3d>
            <a:sp3d extrusionH="25400" contourW="8890">
              <a:bevelT w="38100" h="31750"/>
              <a:contourClr>
                <a:schemeClr val="accent2">
                  <a:shade val="75000"/>
                </a:schemeClr>
              </a:contourClr>
            </a:sp3d>
          </a:bodyPr>
          <a:lstStyle/>
          <a:p>
            <a:pPr algn="ctr">
              <a:defRPr/>
            </a:pPr>
            <a:r>
              <a:rPr lang="es-ES" sz="5400" b="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Operación de un centro de computo</a:t>
            </a:r>
            <a:endParaRPr lang="es-ES" sz="5400" b="1" dirty="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endParaRPr>
          </a:p>
        </p:txBody>
      </p:sp>
    </p:spTree>
    <p:extLst>
      <p:ext uri="{BB962C8B-B14F-4D97-AF65-F5344CB8AC3E}">
        <p14:creationId xmlns:p14="http://schemas.microsoft.com/office/powerpoint/2010/main" val="506317881"/>
      </p:ext>
    </p:extLst>
  </p:cSld>
  <p:clrMapOvr>
    <a:masterClrMapping/>
  </p:clrMapOvr>
  <p:transition>
    <p:strips/>
  </p:transition>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endParaRPr lang="es-ES" dirty="0"/>
          </a:p>
        </p:txBody>
      </p:sp>
      <p:sp>
        <p:nvSpPr>
          <p:cNvPr id="3" name="2 Marcador de contenido"/>
          <p:cNvSpPr>
            <a:spLocks noGrp="1"/>
          </p:cNvSpPr>
          <p:nvPr>
            <p:ph idx="1"/>
          </p:nvPr>
        </p:nvSpPr>
        <p:spPr/>
        <p:txBody>
          <a:bodyPr/>
          <a:lstStyle/>
          <a:p>
            <a:r>
              <a:rPr lang="es-ES" dirty="0" smtClean="0"/>
              <a:t>Operación de un centro de computo:</a:t>
            </a:r>
          </a:p>
          <a:p>
            <a:endParaRPr lang="es-ES" dirty="0"/>
          </a:p>
          <a:p>
            <a:r>
              <a:rPr lang="es-ES" dirty="0" smtClean="0"/>
              <a:t>Esta debe de estar de acuerdo  a las funciones que a cada departamento o área corresponda y ser ejecutadas por el administrador de centro de computo o sistema.</a:t>
            </a:r>
          </a:p>
        </p:txBody>
      </p:sp>
    </p:spTree>
    <p:extLst>
      <p:ext uri="{BB962C8B-B14F-4D97-AF65-F5344CB8AC3E}">
        <p14:creationId xmlns:p14="http://schemas.microsoft.com/office/powerpoint/2010/main" val="511107542"/>
      </p:ext>
    </p:extLst>
  </p:cSld>
  <p:clrMapOvr>
    <a:masterClrMapping/>
  </p:clrMapOvr>
  <p:transition>
    <p:strips/>
  </p:transition>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El administrador</a:t>
            </a:r>
            <a:endParaRPr lang="es-ES" dirty="0"/>
          </a:p>
        </p:txBody>
      </p:sp>
      <p:sp>
        <p:nvSpPr>
          <p:cNvPr id="3" name="2 Marcador de contenido"/>
          <p:cNvSpPr>
            <a:spLocks noGrp="1"/>
          </p:cNvSpPr>
          <p:nvPr>
            <p:ph idx="1"/>
          </p:nvPr>
        </p:nvSpPr>
        <p:spPr/>
        <p:txBody>
          <a:bodyPr/>
          <a:lstStyle/>
          <a:p>
            <a:r>
              <a:rPr lang="es-ES" dirty="0" smtClean="0"/>
              <a:t>Tiene la obligación de realizar en su centro de computo funciones como las de llevar control de empleados para los cuales requerirán una base de datos, misma que deberá plantear  el analista a la vez el analista deberá entregar un reporte al programador mismo que deberá entregar el esquema de la base de datos  al que captura la información.</a:t>
            </a:r>
            <a:endParaRPr lang="es-ES" dirty="0"/>
          </a:p>
        </p:txBody>
      </p:sp>
    </p:spTree>
    <p:extLst>
      <p:ext uri="{BB962C8B-B14F-4D97-AF65-F5344CB8AC3E}">
        <p14:creationId xmlns:p14="http://schemas.microsoft.com/office/powerpoint/2010/main" val="3579991920"/>
      </p:ext>
    </p:extLst>
  </p:cSld>
  <p:clrMapOvr>
    <a:masterClrMapping/>
  </p:clrMapOvr>
  <p:transition>
    <p:strips/>
  </p:transition>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endParaRPr lang="es-ES"/>
          </a:p>
        </p:txBody>
      </p:sp>
      <p:sp>
        <p:nvSpPr>
          <p:cNvPr id="3" name="2 Marcador de contenido"/>
          <p:cNvSpPr>
            <a:spLocks noGrp="1"/>
          </p:cNvSpPr>
          <p:nvPr>
            <p:ph idx="1"/>
          </p:nvPr>
        </p:nvSpPr>
        <p:spPr/>
        <p:txBody>
          <a:bodyPr/>
          <a:lstStyle/>
          <a:p>
            <a:r>
              <a:rPr lang="es-ES" dirty="0" smtClean="0"/>
              <a:t>Para que este de  alta a los empleados y entregue la base  de datos ya con la información almacenada  a los operadores de las computadoras mismos que se encargan de operarlas.</a:t>
            </a:r>
            <a:endParaRPr lang="es-ES" dirty="0"/>
          </a:p>
        </p:txBody>
      </p:sp>
    </p:spTree>
    <p:extLst>
      <p:ext uri="{BB962C8B-B14F-4D97-AF65-F5344CB8AC3E}">
        <p14:creationId xmlns:p14="http://schemas.microsoft.com/office/powerpoint/2010/main" val="293224339"/>
      </p:ext>
    </p:extLst>
  </p:cSld>
  <p:clrMapOvr>
    <a:masterClrMapping/>
  </p:clrMapOvr>
  <p:transition>
    <p:strips/>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3"/>
          <p:cNvSpPr>
            <a:spLocks noChangeArrowheads="1"/>
          </p:cNvSpPr>
          <p:nvPr/>
        </p:nvSpPr>
        <p:spPr bwMode="auto">
          <a:xfrm>
            <a:off x="1533525" y="2447925"/>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endParaRPr lang="es-ES"/>
          </a:p>
        </p:txBody>
      </p:sp>
      <p:sp>
        <p:nvSpPr>
          <p:cNvPr id="5123" name="1 CuadroTexto"/>
          <p:cNvSpPr txBox="1">
            <a:spLocks noChangeArrowheads="1"/>
          </p:cNvSpPr>
          <p:nvPr/>
        </p:nvSpPr>
        <p:spPr bwMode="auto">
          <a:xfrm>
            <a:off x="1042988" y="908050"/>
            <a:ext cx="7416800" cy="48323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3600">
                <a:solidFill>
                  <a:schemeClr val="tx1"/>
                </a:solidFill>
                <a:latin typeface="Times New Roman" pitchFamily="18" charset="0"/>
                <a:cs typeface="Arial" charset="0"/>
              </a:defRPr>
            </a:lvl1pPr>
            <a:lvl2pPr marL="742950" indent="-285750" eaLnBrk="0" hangingPunct="0">
              <a:defRPr sz="3600">
                <a:solidFill>
                  <a:schemeClr val="tx1"/>
                </a:solidFill>
                <a:latin typeface="Times New Roman" pitchFamily="18" charset="0"/>
                <a:cs typeface="Arial" charset="0"/>
              </a:defRPr>
            </a:lvl2pPr>
            <a:lvl3pPr marL="1143000" indent="-228600" eaLnBrk="0" hangingPunct="0">
              <a:defRPr sz="3600">
                <a:solidFill>
                  <a:schemeClr val="tx1"/>
                </a:solidFill>
                <a:latin typeface="Times New Roman" pitchFamily="18" charset="0"/>
                <a:cs typeface="Arial" charset="0"/>
              </a:defRPr>
            </a:lvl3pPr>
            <a:lvl4pPr marL="1600200" indent="-228600" eaLnBrk="0" hangingPunct="0">
              <a:defRPr sz="3600">
                <a:solidFill>
                  <a:schemeClr val="tx1"/>
                </a:solidFill>
                <a:latin typeface="Times New Roman" pitchFamily="18" charset="0"/>
                <a:cs typeface="Arial" charset="0"/>
              </a:defRPr>
            </a:lvl4pPr>
            <a:lvl5pPr marL="2057400" indent="-228600" eaLnBrk="0" hangingPunct="0">
              <a:defRPr sz="3600">
                <a:solidFill>
                  <a:schemeClr val="tx1"/>
                </a:solidFill>
                <a:latin typeface="Times New Roman" pitchFamily="18" charset="0"/>
                <a:cs typeface="Arial" charset="0"/>
              </a:defRPr>
            </a:lvl5pPr>
            <a:lvl6pPr marL="2514600" indent="-228600" eaLnBrk="0" fontAlgn="base" hangingPunct="0">
              <a:spcBef>
                <a:spcPct val="0"/>
              </a:spcBef>
              <a:spcAft>
                <a:spcPct val="0"/>
              </a:spcAft>
              <a:defRPr sz="3600">
                <a:solidFill>
                  <a:schemeClr val="tx1"/>
                </a:solidFill>
                <a:latin typeface="Times New Roman" pitchFamily="18" charset="0"/>
                <a:cs typeface="Arial" charset="0"/>
              </a:defRPr>
            </a:lvl6pPr>
            <a:lvl7pPr marL="2971800" indent="-228600" eaLnBrk="0" fontAlgn="base" hangingPunct="0">
              <a:spcBef>
                <a:spcPct val="0"/>
              </a:spcBef>
              <a:spcAft>
                <a:spcPct val="0"/>
              </a:spcAft>
              <a:defRPr sz="3600">
                <a:solidFill>
                  <a:schemeClr val="tx1"/>
                </a:solidFill>
                <a:latin typeface="Times New Roman" pitchFamily="18" charset="0"/>
                <a:cs typeface="Arial" charset="0"/>
              </a:defRPr>
            </a:lvl7pPr>
            <a:lvl8pPr marL="3429000" indent="-228600" eaLnBrk="0" fontAlgn="base" hangingPunct="0">
              <a:spcBef>
                <a:spcPct val="0"/>
              </a:spcBef>
              <a:spcAft>
                <a:spcPct val="0"/>
              </a:spcAft>
              <a:defRPr sz="3600">
                <a:solidFill>
                  <a:schemeClr val="tx1"/>
                </a:solidFill>
                <a:latin typeface="Times New Roman" pitchFamily="18" charset="0"/>
                <a:cs typeface="Arial" charset="0"/>
              </a:defRPr>
            </a:lvl8pPr>
            <a:lvl9pPr marL="3886200" indent="-228600" eaLnBrk="0" fontAlgn="base" hangingPunct="0">
              <a:spcBef>
                <a:spcPct val="0"/>
              </a:spcBef>
              <a:spcAft>
                <a:spcPct val="0"/>
              </a:spcAft>
              <a:defRPr sz="3600">
                <a:solidFill>
                  <a:schemeClr val="tx1"/>
                </a:solidFill>
                <a:latin typeface="Times New Roman" pitchFamily="18" charset="0"/>
                <a:cs typeface="Arial" charset="0"/>
              </a:defRPr>
            </a:lvl9pPr>
          </a:lstStyle>
          <a:p>
            <a:pPr algn="ctr" eaLnBrk="1" hangingPunct="1"/>
            <a:r>
              <a:rPr lang="es-ES" sz="2800" i="1"/>
              <a:t>Un centro de cómputo, centro de procesamiento de datos, centro de datos o data center es una entidad, oficina o departamento que se encarga del procesamiento de datos e información de forma sistematizada. El procesamiento se lleva a cabo con la utilización de computadoras que están equipadas con el hardware y el software necesarios para cumplir con dicha tarea. Por lo general, estas computadoras se encuentran interconectadas en red y cuentan con conexión a Internet.</a:t>
            </a:r>
          </a:p>
        </p:txBody>
      </p:sp>
    </p:spTree>
  </p:cSld>
  <p:clrMapOvr>
    <a:masterClrMapping/>
  </p:clrMapOvr>
  <p:transition>
    <p:strips/>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3"/>
          <p:cNvSpPr>
            <a:spLocks noChangeArrowheads="1"/>
          </p:cNvSpPr>
          <p:nvPr/>
        </p:nvSpPr>
        <p:spPr bwMode="auto">
          <a:xfrm>
            <a:off x="2076450" y="-2286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endParaRPr lang="es-ES"/>
          </a:p>
        </p:txBody>
      </p:sp>
      <p:sp>
        <p:nvSpPr>
          <p:cNvPr id="6147" name="1 Rectángulo"/>
          <p:cNvSpPr>
            <a:spLocks noChangeArrowheads="1"/>
          </p:cNvSpPr>
          <p:nvPr/>
        </p:nvSpPr>
        <p:spPr bwMode="auto">
          <a:xfrm>
            <a:off x="1298575" y="620713"/>
            <a:ext cx="6913563" cy="5508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lgn="ctr"/>
            <a:r>
              <a:rPr lang="es-ES" sz="3200"/>
              <a:t>Otra definición de centro de cómputo hace referencia a la unidad que se encarga del diseño y la implementación de sistemas dentro de una empresa. En este caso, se trata de un área cuya finalidad es facilitar el trabajo del resto de las dependencias. La capacitación de los usuarios, el mantenimiento de los equipos informáticos y el desarrollo de estudios de factibilidad se encuentran entre sus misiones.</a:t>
            </a:r>
          </a:p>
        </p:txBody>
      </p:sp>
    </p:spTree>
  </p:cSld>
  <p:clrMapOvr>
    <a:masterClrMapping/>
  </p:clrMapOvr>
  <p:transition>
    <p:strips/>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1 Título"/>
          <p:cNvSpPr>
            <a:spLocks noGrp="1"/>
          </p:cNvSpPr>
          <p:nvPr>
            <p:ph type="title"/>
          </p:nvPr>
        </p:nvSpPr>
        <p:spPr/>
        <p:txBody>
          <a:bodyPr/>
          <a:lstStyle/>
          <a:p>
            <a:endParaRPr lang="es-ES" smtClean="0"/>
          </a:p>
        </p:txBody>
      </p:sp>
      <p:sp>
        <p:nvSpPr>
          <p:cNvPr id="7171" name="2 Marcador de contenido"/>
          <p:cNvSpPr>
            <a:spLocks noGrp="1"/>
          </p:cNvSpPr>
          <p:nvPr>
            <p:ph idx="1"/>
          </p:nvPr>
        </p:nvSpPr>
        <p:spPr/>
        <p:txBody>
          <a:bodyPr/>
          <a:lstStyle/>
          <a:p>
            <a:pPr algn="ctr"/>
            <a:r>
              <a:rPr lang="es-ES" sz="4800" smtClean="0"/>
              <a:t>En los centros de computo se pueden encontrar diferentes niveles de planeación</a:t>
            </a:r>
            <a:r>
              <a:rPr lang="es-ES" smtClean="0"/>
              <a:t>.</a:t>
            </a:r>
          </a:p>
        </p:txBody>
      </p:sp>
    </p:spTree>
  </p:cSld>
  <p:clrMapOvr>
    <a:masterClrMapping/>
  </p:clrMapOvr>
  <p:transition>
    <p:strips/>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1 Título"/>
          <p:cNvSpPr>
            <a:spLocks noGrp="1"/>
          </p:cNvSpPr>
          <p:nvPr>
            <p:ph type="title"/>
          </p:nvPr>
        </p:nvSpPr>
        <p:spPr/>
        <p:txBody>
          <a:bodyPr/>
          <a:lstStyle/>
          <a:p>
            <a:endParaRPr lang="es-ES" smtClean="0"/>
          </a:p>
        </p:txBody>
      </p:sp>
      <p:graphicFrame>
        <p:nvGraphicFramePr>
          <p:cNvPr id="4" name="3 Marcador de contenido"/>
          <p:cNvGraphicFramePr>
            <a:graphicFrameLocks noGrp="1"/>
          </p:cNvGraphicFramePr>
          <p:nvPr>
            <p:ph idx="1"/>
          </p:nvPr>
        </p:nvGraphicFramePr>
        <p:xfrm>
          <a:off x="685800" y="1981200"/>
          <a:ext cx="7772400" cy="41148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transition>
    <p:strips/>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1 Título"/>
          <p:cNvSpPr>
            <a:spLocks noGrp="1"/>
          </p:cNvSpPr>
          <p:nvPr>
            <p:ph type="title"/>
          </p:nvPr>
        </p:nvSpPr>
        <p:spPr/>
        <p:txBody>
          <a:bodyPr/>
          <a:lstStyle/>
          <a:p>
            <a:r>
              <a:rPr lang="es-ES" smtClean="0"/>
              <a:t>Planeación estratégica</a:t>
            </a:r>
          </a:p>
        </p:txBody>
      </p:sp>
      <p:sp>
        <p:nvSpPr>
          <p:cNvPr id="9219" name="2 Marcador de contenido"/>
          <p:cNvSpPr>
            <a:spLocks noGrp="1"/>
          </p:cNvSpPr>
          <p:nvPr>
            <p:ph idx="1"/>
          </p:nvPr>
        </p:nvSpPr>
        <p:spPr/>
        <p:txBody>
          <a:bodyPr/>
          <a:lstStyle/>
          <a:p>
            <a:r>
              <a:rPr lang="es-ES" smtClean="0"/>
              <a:t>Supervisor de red</a:t>
            </a:r>
          </a:p>
          <a:p>
            <a:r>
              <a:rPr lang="es-ES" smtClean="0"/>
              <a:t>Área de análisis </a:t>
            </a:r>
          </a:p>
          <a:p>
            <a:r>
              <a:rPr lang="es-ES" smtClean="0"/>
              <a:t>Área de programación</a:t>
            </a:r>
          </a:p>
          <a:p>
            <a:r>
              <a:rPr lang="es-ES" smtClean="0"/>
              <a:t>Área de captura</a:t>
            </a:r>
          </a:p>
          <a:p>
            <a:r>
              <a:rPr lang="es-ES" smtClean="0"/>
              <a:t>Operadores de computo.</a:t>
            </a:r>
          </a:p>
        </p:txBody>
      </p:sp>
    </p:spTree>
  </p:cSld>
  <p:clrMapOvr>
    <a:masterClrMapping/>
  </p:clrMapOvr>
  <p:transition>
    <p:strips/>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1 Título"/>
          <p:cNvSpPr>
            <a:spLocks noGrp="1"/>
          </p:cNvSpPr>
          <p:nvPr>
            <p:ph type="title"/>
          </p:nvPr>
        </p:nvSpPr>
        <p:spPr/>
        <p:txBody>
          <a:bodyPr/>
          <a:lstStyle/>
          <a:p>
            <a:r>
              <a:rPr lang="es-ES" smtClean="0"/>
              <a:t>Planeación recursos</a:t>
            </a:r>
          </a:p>
        </p:txBody>
      </p:sp>
      <p:sp>
        <p:nvSpPr>
          <p:cNvPr id="10243" name="2 Marcador de contenido"/>
          <p:cNvSpPr>
            <a:spLocks noGrp="1"/>
          </p:cNvSpPr>
          <p:nvPr>
            <p:ph idx="1"/>
          </p:nvPr>
        </p:nvSpPr>
        <p:spPr/>
        <p:txBody>
          <a:bodyPr/>
          <a:lstStyle/>
          <a:p>
            <a:r>
              <a:rPr lang="es-ES" smtClean="0"/>
              <a:t>En la planeación de recursos el jefe encargado o administrador del centro de computo organiza  los recursos económicos con que se cuenta, se destina la cantidad de recurso necesario para el sostenimiento del departamento</a:t>
            </a:r>
          </a:p>
        </p:txBody>
      </p:sp>
    </p:spTree>
  </p:cSld>
  <p:clrMapOvr>
    <a:masterClrMapping/>
  </p:clrMapOvr>
  <p:transition>
    <p:strips/>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3 Título"/>
          <p:cNvSpPr>
            <a:spLocks noGrp="1"/>
          </p:cNvSpPr>
          <p:nvPr>
            <p:ph type="title"/>
          </p:nvPr>
        </p:nvSpPr>
        <p:spPr/>
        <p:txBody>
          <a:bodyPr/>
          <a:lstStyle/>
          <a:p>
            <a:r>
              <a:rPr lang="es-ES" smtClean="0"/>
              <a:t>Planeación operativa</a:t>
            </a:r>
          </a:p>
        </p:txBody>
      </p:sp>
      <p:sp>
        <p:nvSpPr>
          <p:cNvPr id="11267" name="4 Marcador de contenido"/>
          <p:cNvSpPr>
            <a:spLocks noGrp="1"/>
          </p:cNvSpPr>
          <p:nvPr>
            <p:ph idx="1"/>
          </p:nvPr>
        </p:nvSpPr>
        <p:spPr/>
        <p:txBody>
          <a:bodyPr/>
          <a:lstStyle/>
          <a:p>
            <a:r>
              <a:rPr lang="es-ES" smtClean="0"/>
              <a:t>Es donde se organiza al personal de acuerdo a sus capacidades y funciones que se le asignan dentro de su departamento como ser:</a:t>
            </a:r>
          </a:p>
        </p:txBody>
      </p:sp>
    </p:spTree>
  </p:cSld>
  <p:clrMapOvr>
    <a:masterClrMapping/>
  </p:clrMapOvr>
  <p:transition>
    <p:strips/>
  </p:transition>
  <p:timing>
    <p:tnLst>
      <p:par>
        <p:cTn id="1" dur="indefinite" restart="never" nodeType="tmRoot"/>
      </p:par>
    </p:tnLst>
  </p:timing>
</p:sld>
</file>

<file path=ppt/theme/theme1.xml><?xml version="1.0" encoding="utf-8"?>
<a:theme xmlns:a="http://schemas.openxmlformats.org/drawingml/2006/main" name="LaVerne">
  <a:themeElements>
    <a:clrScheme name="LaVerne 1">
      <a:dk1>
        <a:srgbClr val="333333"/>
      </a:dk1>
      <a:lt1>
        <a:srgbClr val="9CDCDA"/>
      </a:lt1>
      <a:dk2>
        <a:srgbClr val="CCFFFF"/>
      </a:dk2>
      <a:lt2>
        <a:srgbClr val="C0C0C0"/>
      </a:lt2>
      <a:accent1>
        <a:srgbClr val="F5CDDF"/>
      </a:accent1>
      <a:accent2>
        <a:srgbClr val="99FFCC"/>
      </a:accent2>
      <a:accent3>
        <a:srgbClr val="CBEBEA"/>
      </a:accent3>
      <a:accent4>
        <a:srgbClr val="2A2A2A"/>
      </a:accent4>
      <a:accent5>
        <a:srgbClr val="F9E3EC"/>
      </a:accent5>
      <a:accent6>
        <a:srgbClr val="8AE7B9"/>
      </a:accent6>
      <a:hlink>
        <a:srgbClr val="0064F8"/>
      </a:hlink>
      <a:folHlink>
        <a:srgbClr val="007572"/>
      </a:folHlink>
    </a:clrScheme>
    <a:fontScheme name="LaVerne">
      <a:majorFont>
        <a:latin typeface="Arial Narrow"/>
        <a:ea typeface=""/>
        <a:cs typeface=""/>
      </a:majorFont>
      <a:minorFont>
        <a:latin typeface="Arial Narrow"/>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cmpd="sng" algn="ctr">
              <a:solidFill>
                <a:srgbClr val="000000"/>
              </a:solidFill>
              <a:prstDash val="solid"/>
              <a:round/>
              <a:headEnd type="none" w="med" len="med"/>
              <a:tailEnd type="none" w="med" len="med"/>
            </a14:hiddenLine>
          </a:ext>
          <a:ext uri="{AF507438-7753-43E0-B8FC-AC1667EBCBE1}">
            <a14:hiddenEffects xmlns:a14="http://schemas.microsoft.com/office/drawing/2010/main">
              <a:effectLst>
                <a:outerShdw dist="35921" dir="2700000" algn="ctr" rotWithShape="0">
                  <a:srgbClr val="808080"/>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s-ES" sz="36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cmpd="sng" algn="ctr">
              <a:solidFill>
                <a:srgbClr val="000000"/>
              </a:solidFill>
              <a:prstDash val="solid"/>
              <a:round/>
              <a:headEnd type="none" w="med" len="med"/>
              <a:tailEnd type="none" w="med" len="med"/>
            </a14:hiddenLine>
          </a:ext>
          <a:ext uri="{AF507438-7753-43E0-B8FC-AC1667EBCBE1}">
            <a14:hiddenEffects xmlns:a14="http://schemas.microsoft.com/office/drawing/2010/main">
              <a:effectLst>
                <a:outerShdw dist="35921" dir="2700000" algn="ctr" rotWithShape="0">
                  <a:srgbClr val="808080"/>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s-ES" sz="36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LaVerne 1">
        <a:dk1>
          <a:srgbClr val="333333"/>
        </a:dk1>
        <a:lt1>
          <a:srgbClr val="9CDCDA"/>
        </a:lt1>
        <a:dk2>
          <a:srgbClr val="CCFFFF"/>
        </a:dk2>
        <a:lt2>
          <a:srgbClr val="C0C0C0"/>
        </a:lt2>
        <a:accent1>
          <a:srgbClr val="F5CDDF"/>
        </a:accent1>
        <a:accent2>
          <a:srgbClr val="99FFCC"/>
        </a:accent2>
        <a:accent3>
          <a:srgbClr val="CBEBEA"/>
        </a:accent3>
        <a:accent4>
          <a:srgbClr val="2A2A2A"/>
        </a:accent4>
        <a:accent5>
          <a:srgbClr val="F9E3EC"/>
        </a:accent5>
        <a:accent6>
          <a:srgbClr val="8AE7B9"/>
        </a:accent6>
        <a:hlink>
          <a:srgbClr val="0064F8"/>
        </a:hlink>
        <a:folHlink>
          <a:srgbClr val="007572"/>
        </a:folHlink>
      </a:clrScheme>
      <a:clrMap bg1="lt1" tx1="dk1" bg2="lt2" tx2="dk2" accent1="accent1" accent2="accent2" accent3="accent3" accent4="accent4" accent5="accent5" accent6="accent6" hlink="hlink" folHlink="folHlink"/>
    </a:extraClrScheme>
    <a:extraClrScheme>
      <a:clrScheme name="LaVerne 2">
        <a:dk1>
          <a:srgbClr val="333333"/>
        </a:dk1>
        <a:lt1>
          <a:srgbClr val="FFFFFF"/>
        </a:lt1>
        <a:dk2>
          <a:srgbClr val="CCFFFF"/>
        </a:dk2>
        <a:lt2>
          <a:srgbClr val="EAEAEA"/>
        </a:lt2>
        <a:accent1>
          <a:srgbClr val="F5CDDF"/>
        </a:accent1>
        <a:accent2>
          <a:srgbClr val="D1FFE8"/>
        </a:accent2>
        <a:accent3>
          <a:srgbClr val="FFFFFF"/>
        </a:accent3>
        <a:accent4>
          <a:srgbClr val="2A2A2A"/>
        </a:accent4>
        <a:accent5>
          <a:srgbClr val="F9E3EC"/>
        </a:accent5>
        <a:accent6>
          <a:srgbClr val="BDE7D2"/>
        </a:accent6>
        <a:hlink>
          <a:srgbClr val="33CCCC"/>
        </a:hlink>
        <a:folHlink>
          <a:srgbClr val="007572"/>
        </a:folHlink>
      </a:clrScheme>
      <a:clrMap bg1="lt1" tx1="dk1" bg2="lt2" tx2="dk2" accent1="accent1" accent2="accent2" accent3="accent3" accent4="accent4" accent5="accent5" accent6="accent6" hlink="hlink" folHlink="folHlink"/>
    </a:extraClrScheme>
    <a:extraClrScheme>
      <a:clrScheme name="LaVerne 3">
        <a:dk1>
          <a:srgbClr val="000000"/>
        </a:dk1>
        <a:lt1>
          <a:srgbClr val="FFFFFF"/>
        </a:lt1>
        <a:dk2>
          <a:srgbClr val="EAEAEA"/>
        </a:dk2>
        <a:lt2>
          <a:srgbClr val="FFFFFF"/>
        </a:lt2>
        <a:accent1>
          <a:srgbClr val="C0C0C0"/>
        </a:accent1>
        <a:accent2>
          <a:srgbClr val="DDDDDD"/>
        </a:accent2>
        <a:accent3>
          <a:srgbClr val="FFFFFF"/>
        </a:accent3>
        <a:accent4>
          <a:srgbClr val="000000"/>
        </a:accent4>
        <a:accent5>
          <a:srgbClr val="DCDCDC"/>
        </a:accent5>
        <a:accent6>
          <a:srgbClr val="C8C8C8"/>
        </a:accent6>
        <a:hlink>
          <a:srgbClr val="000000"/>
        </a:hlink>
        <a:folHlink>
          <a:srgbClr val="5F5F5F"/>
        </a:folHlink>
      </a:clrScheme>
      <a:clrMap bg1="lt1" tx1="dk1" bg2="lt2" tx2="dk2" accent1="accent1" accent2="accent2" accent3="accent3" accent4="accent4" accent5="accent5" accent6="accent6" hlink="hlink" folHlink="folHlink"/>
    </a:extraClrScheme>
    <a:extraClrScheme>
      <a:clrScheme name="LaVerne 4">
        <a:dk1>
          <a:srgbClr val="333333"/>
        </a:dk1>
        <a:lt1>
          <a:srgbClr val="FFFFCC"/>
        </a:lt1>
        <a:dk2>
          <a:srgbClr val="CCECFF"/>
        </a:dk2>
        <a:lt2>
          <a:srgbClr val="DDDDDD"/>
        </a:lt2>
        <a:accent1>
          <a:srgbClr val="F5CDDF"/>
        </a:accent1>
        <a:accent2>
          <a:srgbClr val="99FFCC"/>
        </a:accent2>
        <a:accent3>
          <a:srgbClr val="FFFFE2"/>
        </a:accent3>
        <a:accent4>
          <a:srgbClr val="2A2A2A"/>
        </a:accent4>
        <a:accent5>
          <a:srgbClr val="F9E3EC"/>
        </a:accent5>
        <a:accent6>
          <a:srgbClr val="8AE7B9"/>
        </a:accent6>
        <a:hlink>
          <a:srgbClr val="32CAC6"/>
        </a:hlink>
        <a:folHlink>
          <a:srgbClr val="4D6E9F"/>
        </a:folHlink>
      </a:clrScheme>
      <a:clrMap bg1="lt1" tx1="dk1" bg2="lt2" tx2="dk2" accent1="accent1" accent2="accent2" accent3="accent3" accent4="accent4" accent5="accent5" accent6="accent6" hlink="hlink" folHlink="folHlink"/>
    </a:extraClrScheme>
    <a:extraClrScheme>
      <a:clrScheme name="LaVerne 5">
        <a:dk1>
          <a:srgbClr val="333333"/>
        </a:dk1>
        <a:lt1>
          <a:srgbClr val="F2D0DA"/>
        </a:lt1>
        <a:dk2>
          <a:srgbClr val="CCECFF"/>
        </a:dk2>
        <a:lt2>
          <a:srgbClr val="EAEAEA"/>
        </a:lt2>
        <a:accent1>
          <a:srgbClr val="7BC7C9"/>
        </a:accent1>
        <a:accent2>
          <a:srgbClr val="EDECD1"/>
        </a:accent2>
        <a:accent3>
          <a:srgbClr val="F7E4EA"/>
        </a:accent3>
        <a:accent4>
          <a:srgbClr val="2A2A2A"/>
        </a:accent4>
        <a:accent5>
          <a:srgbClr val="BFE0E1"/>
        </a:accent5>
        <a:accent6>
          <a:srgbClr val="D7D6BD"/>
        </a:accent6>
        <a:hlink>
          <a:srgbClr val="CC0066"/>
        </a:hlink>
        <a:folHlink>
          <a:srgbClr val="008080"/>
        </a:folHlink>
      </a:clrScheme>
      <a:clrMap bg1="lt1" tx1="dk1" bg2="lt2" tx2="dk2" accent1="accent1" accent2="accent2" accent3="accent3" accent4="accent4" accent5="accent5" accent6="accent6" hlink="hlink" folHlink="folHlink"/>
    </a:extraClrScheme>
    <a:extraClrScheme>
      <a:clrScheme name="LaVerne 6">
        <a:dk1>
          <a:srgbClr val="333333"/>
        </a:dk1>
        <a:lt1>
          <a:srgbClr val="C4BBD9"/>
        </a:lt1>
        <a:dk2>
          <a:srgbClr val="B0E1E8"/>
        </a:dk2>
        <a:lt2>
          <a:srgbClr val="D7D4B9"/>
        </a:lt2>
        <a:accent1>
          <a:srgbClr val="F5CDDF"/>
        </a:accent1>
        <a:accent2>
          <a:srgbClr val="B3E5C7"/>
        </a:accent2>
        <a:accent3>
          <a:srgbClr val="DEDAE9"/>
        </a:accent3>
        <a:accent4>
          <a:srgbClr val="2A2A2A"/>
        </a:accent4>
        <a:accent5>
          <a:srgbClr val="F9E3EC"/>
        </a:accent5>
        <a:accent6>
          <a:srgbClr val="A2CFB4"/>
        </a:accent6>
        <a:hlink>
          <a:srgbClr val="CC00FF"/>
        </a:hlink>
        <a:folHlink>
          <a:srgbClr val="362A60"/>
        </a:folHlink>
      </a:clrScheme>
      <a:clrMap bg1="lt1" tx1="dk1" bg2="lt2" tx2="dk2" accent1="accent1" accent2="accent2" accent3="accent3" accent4="accent4" accent5="accent5" accent6="accent6" hlink="hlink" folHlink="folHlink"/>
    </a:extraClrScheme>
    <a:extraClrScheme>
      <a:clrScheme name="LaVerne 7">
        <a:dk1>
          <a:srgbClr val="333333"/>
        </a:dk1>
        <a:lt1>
          <a:srgbClr val="D0F781"/>
        </a:lt1>
        <a:dk2>
          <a:srgbClr val="BDD0ED"/>
        </a:dk2>
        <a:lt2>
          <a:srgbClr val="D1D1D1"/>
        </a:lt2>
        <a:accent1>
          <a:srgbClr val="FFFF99"/>
        </a:accent1>
        <a:accent2>
          <a:srgbClr val="B4DF49"/>
        </a:accent2>
        <a:accent3>
          <a:srgbClr val="E4FAC1"/>
        </a:accent3>
        <a:accent4>
          <a:srgbClr val="2A2A2A"/>
        </a:accent4>
        <a:accent5>
          <a:srgbClr val="FFFFCA"/>
        </a:accent5>
        <a:accent6>
          <a:srgbClr val="A3CA41"/>
        </a:accent6>
        <a:hlink>
          <a:srgbClr val="53AA3E"/>
        </a:hlink>
        <a:folHlink>
          <a:srgbClr val="FF6600"/>
        </a:folHlink>
      </a:clrScheme>
      <a:clrMap bg1="lt1" tx1="dk1" bg2="lt2" tx2="dk2" accent1="accent1" accent2="accent2" accent3="accent3" accent4="accent4" accent5="accent5" accent6="accent6" hlink="hlink" folHlink="folHlink"/>
    </a:extraClrScheme>
    <a:extraClrScheme>
      <a:clrScheme name="LaVerne 8">
        <a:dk1>
          <a:srgbClr val="969696"/>
        </a:dk1>
        <a:lt1>
          <a:srgbClr val="F8F8F8"/>
        </a:lt1>
        <a:dk2>
          <a:srgbClr val="5F5F5F"/>
        </a:dk2>
        <a:lt2>
          <a:srgbClr val="808080"/>
        </a:lt2>
        <a:accent1>
          <a:srgbClr val="F5CDDF"/>
        </a:accent1>
        <a:accent2>
          <a:srgbClr val="4D4D4D"/>
        </a:accent2>
        <a:accent3>
          <a:srgbClr val="B6B6B6"/>
        </a:accent3>
        <a:accent4>
          <a:srgbClr val="D4D4D4"/>
        </a:accent4>
        <a:accent5>
          <a:srgbClr val="F9E3EC"/>
        </a:accent5>
        <a:accent6>
          <a:srgbClr val="454545"/>
        </a:accent6>
        <a:hlink>
          <a:srgbClr val="FFFF99"/>
        </a:hlink>
        <a:folHlink>
          <a:srgbClr val="FFE9FF"/>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a de Offic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Tema de Offic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C:\Archivos de programa\Microsoft Office\Templates\Diseños de presentaciones\LaVerne.pot</Template>
  <TotalTime>994</TotalTime>
  <Words>527</Words>
  <Application>Microsoft Office PowerPoint</Application>
  <PresentationFormat>Presentación en pantalla (4:3)</PresentationFormat>
  <Paragraphs>58</Paragraphs>
  <Slides>24</Slides>
  <Notes>0</Notes>
  <HiddenSlides>0</HiddenSlides>
  <MMClips>0</MMClips>
  <ScaleCrop>false</ScaleCrop>
  <HeadingPairs>
    <vt:vector size="4" baseType="variant">
      <vt:variant>
        <vt:lpstr>Tema</vt:lpstr>
      </vt:variant>
      <vt:variant>
        <vt:i4>1</vt:i4>
      </vt:variant>
      <vt:variant>
        <vt:lpstr>Títulos de diapositiva</vt:lpstr>
      </vt:variant>
      <vt:variant>
        <vt:i4>24</vt:i4>
      </vt:variant>
    </vt:vector>
  </HeadingPairs>
  <TitlesOfParts>
    <vt:vector size="25" baseType="lpstr">
      <vt:lpstr>LaVerne</vt:lpstr>
      <vt:lpstr>Presentación de PowerPoint</vt:lpstr>
      <vt:lpstr>Presentación de PowerPoint</vt:lpstr>
      <vt:lpstr>Presentación de PowerPoint</vt:lpstr>
      <vt:lpstr>Presentación de PowerPoint</vt:lpstr>
      <vt:lpstr>Presentación de PowerPoint</vt:lpstr>
      <vt:lpstr>Presentación de PowerPoint</vt:lpstr>
      <vt:lpstr>Planeación estratégica</vt:lpstr>
      <vt:lpstr>Planeación recursos</vt:lpstr>
      <vt:lpstr>Planeación operativa</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Organización del centro de computo</vt:lpstr>
      <vt:lpstr>Presentación de PowerPoint</vt:lpstr>
      <vt:lpstr>Presentación de PowerPoint</vt:lpstr>
      <vt:lpstr>El administrador</vt:lpstr>
      <vt:lpstr>Presentación de PowerPoint</vt:lpstr>
    </vt:vector>
  </TitlesOfParts>
  <Company>SUNAT</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Presentación de PowerPoint</dc:title>
  <dc:creator>SUNAT</dc:creator>
  <cp:lastModifiedBy>ernesto vargas</cp:lastModifiedBy>
  <cp:revision>25</cp:revision>
  <dcterms:created xsi:type="dcterms:W3CDTF">2004-12-06T01:00:29Z</dcterms:created>
  <dcterms:modified xsi:type="dcterms:W3CDTF">2012-08-16T16:32:47Z</dcterms:modified>
</cp:coreProperties>
</file>